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5" r:id="rId1"/>
  </p:sldMasterIdLst>
  <p:notesMasterIdLst>
    <p:notesMasterId r:id="rId82"/>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Lst>
  <p:sldSz cx="12192000" cy="6858000"/>
  <p:notesSz cx="7077075" cy="9363075"/>
  <p:embeddedFontLst>
    <p:embeddedFont>
      <p:font typeface="Verdana" pitchFamily="34" charset="0"/>
      <p:regular r:id="rId83"/>
      <p:bold r:id="rId84"/>
      <p:italic r:id="rId85"/>
      <p:boldItalic r:id="rId86"/>
    </p:embeddedFont>
    <p:embeddedFont>
      <p:font typeface="Calibri" pitchFamily="34" charset="0"/>
      <p:regular r:id="rId87"/>
      <p:bold r:id="rId88"/>
      <p:italic r:id="rId89"/>
      <p:boldItalic r:id="rId90"/>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403"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Google Shape;3;n"/>
          <p:cNvSpPr txBox="1">
            <a:spLocks noGrp="1"/>
          </p:cNvSpPr>
          <p:nvPr>
            <p:ph type="hdr" idx="2"/>
          </p:nvPr>
        </p:nvSpPr>
        <p:spPr bwMode="auto">
          <a:xfrm>
            <a:off x="0" y="0"/>
            <a:ext cx="3067050" cy="468313"/>
          </a:xfrm>
          <a:prstGeom prst="rect">
            <a:avLst/>
          </a:prstGeom>
          <a:noFill/>
          <a:ln w="9525">
            <a:noFill/>
            <a:miter lim="800000"/>
            <a:headEnd/>
            <a:tailEnd/>
          </a:ln>
        </p:spPr>
        <p:txBody>
          <a:bodyPr vert="horz" wrap="square" lIns="93925" tIns="46950" rIns="93925" bIns="46950" numCol="1" anchor="t" anchorCtr="0" compatLnSpc="1">
            <a:prstTxWarp prst="textNoShape">
              <a:avLst/>
            </a:prstTxWarp>
          </a:bodyPr>
          <a:lstStyle>
            <a:lvl1pPr>
              <a:buClr>
                <a:srgbClr val="000000"/>
              </a:buClr>
              <a:buSzPts val="1400"/>
              <a:buFont typeface="Arial" charset="0"/>
              <a:buNone/>
              <a:defRPr sz="1200">
                <a:latin typeface="Calibri" pitchFamily="34" charset="0"/>
                <a:sym typeface="Calibri" pitchFamily="34" charset="0"/>
              </a:defRPr>
            </a:lvl1pPr>
          </a:lstStyle>
          <a:p>
            <a:pPr>
              <a:defRPr/>
            </a:pPr>
            <a:endParaRPr lang="ru-RU"/>
          </a:p>
        </p:txBody>
      </p:sp>
      <p:sp>
        <p:nvSpPr>
          <p:cNvPr id="9219" name="Google Shape;4;n"/>
          <p:cNvSpPr txBox="1">
            <a:spLocks noGrp="1"/>
          </p:cNvSpPr>
          <p:nvPr/>
        </p:nvSpPr>
        <p:spPr bwMode="auto">
          <a:xfrm>
            <a:off x="4008438" y="0"/>
            <a:ext cx="3067050" cy="468313"/>
          </a:xfrm>
          <a:prstGeom prst="rect">
            <a:avLst/>
          </a:prstGeom>
          <a:noFill/>
          <a:ln w="9525">
            <a:noFill/>
            <a:miter lim="800000"/>
            <a:headEnd/>
            <a:tailEnd/>
          </a:ln>
        </p:spPr>
        <p:txBody>
          <a:bodyPr lIns="93925" tIns="46950" rIns="93925" bIns="46950"/>
          <a:lstStyle/>
          <a:p>
            <a:pPr algn="r">
              <a:buClr>
                <a:srgbClr val="000000"/>
              </a:buClr>
              <a:buSzPts val="1400"/>
              <a:buFont typeface="Arial" charset="0"/>
              <a:buNone/>
              <a:defRPr/>
            </a:pPr>
            <a:endParaRPr lang="ru-RU" sz="1200">
              <a:latin typeface="Calibri" pitchFamily="34" charset="0"/>
              <a:sym typeface="Calibri" pitchFamily="34" charset="0"/>
            </a:endParaRPr>
          </a:p>
        </p:txBody>
      </p:sp>
      <p:sp>
        <p:nvSpPr>
          <p:cNvPr id="8196" name="Google Shape;5;n"/>
          <p:cNvSpPr>
            <a:spLocks noGrp="1" noRot="1" noChangeAspect="1"/>
          </p:cNvSpPr>
          <p:nvPr>
            <p:ph type="sldImg" idx="3"/>
          </p:nvPr>
        </p:nvSpPr>
        <p:spPr bwMode="auto">
          <a:xfrm>
            <a:off x="417513" y="701675"/>
            <a:ext cx="6242050" cy="3511550"/>
          </a:xfrm>
          <a:custGeom>
            <a:avLst/>
            <a:gdLst>
              <a:gd name="T0" fmla="*/ 0 w 120000"/>
              <a:gd name="T1" fmla="*/ 0 h 120000"/>
              <a:gd name="T2" fmla="*/ 6242050 w 120000"/>
              <a:gd name="T3" fmla="*/ 0 h 120000"/>
              <a:gd name="T4" fmla="*/ 6242050 w 120000"/>
              <a:gd name="T5" fmla="*/ 3511550 h 120000"/>
              <a:gd name="T6" fmla="*/ 0 w 120000"/>
              <a:gd name="T7" fmla="*/ 351155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7" name="Google Shape;6;n"/>
          <p:cNvSpPr txBox="1">
            <a:spLocks noGrp="1"/>
          </p:cNvSpPr>
          <p:nvPr>
            <p:ph type="body" idx="1"/>
          </p:nvPr>
        </p:nvSpPr>
        <p:spPr bwMode="auto">
          <a:xfrm>
            <a:off x="708025" y="4448175"/>
            <a:ext cx="5661025" cy="4213225"/>
          </a:xfrm>
          <a:prstGeom prst="rect">
            <a:avLst/>
          </a:prstGeom>
          <a:noFill/>
          <a:ln w="9525">
            <a:noFill/>
            <a:miter lim="800000"/>
            <a:headEnd/>
            <a:tailEnd/>
          </a:ln>
        </p:spPr>
        <p:txBody>
          <a:bodyPr vert="horz" wrap="square" lIns="93925" tIns="46950" rIns="93925" bIns="46950" numCol="1" anchor="t" anchorCtr="0" compatLnSpc="1">
            <a:prstTxWarp prst="textNoShape">
              <a:avLst/>
            </a:prstTxWarp>
          </a:bodyPr>
          <a:lstStyle/>
          <a:p>
            <a:pPr lvl="0"/>
            <a:endParaRPr lang="ru-RU" smtClean="0">
              <a:sym typeface="Arial" charset="0"/>
            </a:endParaRPr>
          </a:p>
        </p:txBody>
      </p:sp>
      <p:sp>
        <p:nvSpPr>
          <p:cNvPr id="9222" name="Google Shape;7;n"/>
          <p:cNvSpPr txBox="1">
            <a:spLocks noGrp="1"/>
          </p:cNvSpPr>
          <p:nvPr/>
        </p:nvSpPr>
        <p:spPr bwMode="auto">
          <a:xfrm>
            <a:off x="0" y="8893175"/>
            <a:ext cx="3067050" cy="468313"/>
          </a:xfrm>
          <a:prstGeom prst="rect">
            <a:avLst/>
          </a:prstGeom>
          <a:noFill/>
          <a:ln w="9525">
            <a:noFill/>
            <a:miter lim="800000"/>
            <a:headEnd/>
            <a:tailEnd/>
          </a:ln>
        </p:spPr>
        <p:txBody>
          <a:bodyPr lIns="93925" tIns="46950" rIns="93925" bIns="46950" anchor="b"/>
          <a:lstStyle/>
          <a:p>
            <a:pPr>
              <a:buClr>
                <a:srgbClr val="000000"/>
              </a:buClr>
              <a:buSzPts val="1400"/>
              <a:buFont typeface="Arial" charset="0"/>
              <a:buNone/>
              <a:defRPr/>
            </a:pPr>
            <a:endParaRPr lang="ru-RU" sz="1200">
              <a:latin typeface="Calibri" pitchFamily="34" charset="0"/>
              <a:sym typeface="Calibri" pitchFamily="34" charset="0"/>
            </a:endParaRPr>
          </a:p>
        </p:txBody>
      </p:sp>
      <p:sp>
        <p:nvSpPr>
          <p:cNvPr id="9223" name="Google Shape;8;n"/>
          <p:cNvSpPr txBox="1">
            <a:spLocks noGrp="1"/>
          </p:cNvSpPr>
          <p:nvPr/>
        </p:nvSpPr>
        <p:spPr bwMode="auto">
          <a:xfrm>
            <a:off x="4008438" y="8893175"/>
            <a:ext cx="3067050" cy="468313"/>
          </a:xfrm>
          <a:prstGeom prst="rect">
            <a:avLst/>
          </a:prstGeom>
          <a:noFill/>
          <a:ln w="9525">
            <a:noFill/>
            <a:miter lim="800000"/>
            <a:headEnd/>
            <a:tailEnd/>
          </a:ln>
        </p:spPr>
        <p:txBody>
          <a:bodyPr lIns="93925" tIns="46950" rIns="93925" bIns="46950" anchor="b"/>
          <a:lstStyle/>
          <a:p>
            <a:pPr algn="r">
              <a:buClr>
                <a:srgbClr val="000000"/>
              </a:buClr>
              <a:buFont typeface="Arial" charset="0"/>
              <a:buNone/>
              <a:defRPr/>
            </a:pPr>
            <a:fld id="{7C9F3AF8-9EE1-42F4-8A3A-AC8E3DCCB789}" type="slidenum">
              <a:rPr lang="uk-UA" sz="1200">
                <a:latin typeface="Calibri" pitchFamily="34" charset="0"/>
                <a:sym typeface="Calibri" pitchFamily="34" charset="0"/>
              </a:rPr>
              <a:pPr algn="r">
                <a:buClr>
                  <a:srgbClr val="000000"/>
                </a:buClr>
                <a:buFont typeface="Arial" charset="0"/>
                <a:buNone/>
                <a:defRPr/>
              </a:pPr>
              <a:t>‹#›</a:t>
            </a:fld>
            <a:endParaRPr lang="ru-RU" sz="1200">
              <a:latin typeface="Calibri" pitchFamily="34" charset="0"/>
              <a:sym typeface="Calibri" pitchFamily="34" charset="0"/>
            </a:endParaRPr>
          </a:p>
        </p:txBody>
      </p:sp>
    </p:spTree>
    <p:extLst>
      <p:ext uri="{BB962C8B-B14F-4D97-AF65-F5344CB8AC3E}">
        <p14:creationId xmlns:p14="http://schemas.microsoft.com/office/powerpoint/2010/main" val="10941194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Google Shape;59;p1: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0242" name="Google Shape;60;p1:notes"/>
          <p:cNvSpPr>
            <a:spLocks noGrp="1" noRot="1" noChangeAspect="1"/>
          </p:cNvSpPr>
          <p:nvPr>
            <p:ph type="sldImg" idx="2"/>
          </p:nvPr>
        </p:nvSpPr>
        <p:spPr>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170;g6f2bde44b4_0_40:notes"/>
          <p:cNvSpPr>
            <a:spLocks noGrp="1" noRot="1" noChangeAspect="1"/>
          </p:cNvSpPr>
          <p:nvPr>
            <p:ph type="sldImg" idx="2"/>
          </p:nvPr>
        </p:nvSpPr>
        <p:spPr>
          <a:ln>
            <a:headEnd/>
            <a:tailEnd/>
          </a:ln>
        </p:spPr>
      </p:sp>
      <p:sp>
        <p:nvSpPr>
          <p:cNvPr id="28674" name="Google Shape;171;g6f2bde44b4_0_4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28675" name="Google Shape;172;g6f2bde44b4_0_40: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4612C132-A409-4FA7-A6FA-9D497CA2C9AC}" type="slidenum">
              <a:rPr lang="uk-UA"/>
              <a:pPr algn="r">
                <a:buClr>
                  <a:srgbClr val="000000"/>
                </a:buClr>
                <a:buFont typeface="Arial" charset="0"/>
                <a:buNone/>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78;g6f2bde44b4_0_47:notes"/>
          <p:cNvSpPr>
            <a:spLocks noGrp="1" noRot="1" noChangeAspect="1"/>
          </p:cNvSpPr>
          <p:nvPr>
            <p:ph type="sldImg" idx="2"/>
          </p:nvPr>
        </p:nvSpPr>
        <p:spPr>
          <a:ln>
            <a:headEnd/>
            <a:tailEnd/>
          </a:ln>
        </p:spPr>
      </p:sp>
      <p:sp>
        <p:nvSpPr>
          <p:cNvPr id="30722" name="Google Shape;179;g6f2bde44b4_0_47: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30723" name="Google Shape;180;g6f2bde44b4_0_47: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7815763B-9EE7-4EDF-8E6F-417D00A49A4D}" type="slidenum">
              <a:rPr lang="uk-UA"/>
              <a:pPr algn="r">
                <a:buClr>
                  <a:srgbClr val="000000"/>
                </a:buClr>
                <a:buFont typeface="Arial" charset="0"/>
                <a:buNone/>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186;g6f2bde44b4_0_54:notes"/>
          <p:cNvSpPr>
            <a:spLocks noGrp="1" noRot="1" noChangeAspect="1"/>
          </p:cNvSpPr>
          <p:nvPr>
            <p:ph type="sldImg" idx="2"/>
          </p:nvPr>
        </p:nvSpPr>
        <p:spPr>
          <a:ln>
            <a:headEnd/>
            <a:tailEnd/>
          </a:ln>
        </p:spPr>
      </p:sp>
      <p:sp>
        <p:nvSpPr>
          <p:cNvPr id="32770" name="Google Shape;187;g6f2bde44b4_0_54: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32771" name="Google Shape;188;g6f2bde44b4_0_54: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653B3E42-3B89-45DA-9CA9-6023504BB40F}" type="slidenum">
              <a:rPr lang="uk-UA"/>
              <a:pPr algn="r">
                <a:buClr>
                  <a:srgbClr val="000000"/>
                </a:buClr>
                <a:buFont typeface="Arial" charset="0"/>
                <a:buNone/>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194;g6f2bde44b4_0_61:notes"/>
          <p:cNvSpPr>
            <a:spLocks noGrp="1" noRot="1" noChangeAspect="1"/>
          </p:cNvSpPr>
          <p:nvPr>
            <p:ph type="sldImg" idx="2"/>
          </p:nvPr>
        </p:nvSpPr>
        <p:spPr>
          <a:ln>
            <a:headEnd/>
            <a:tailEnd/>
          </a:ln>
        </p:spPr>
      </p:sp>
      <p:sp>
        <p:nvSpPr>
          <p:cNvPr id="34818" name="Google Shape;195;g6f2bde44b4_0_61: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34819" name="Google Shape;196;g6f2bde44b4_0_61: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902C12B9-B2A2-4311-8EC0-771A6A54F7CD}" type="slidenum">
              <a:rPr lang="uk-UA"/>
              <a:pPr algn="r">
                <a:buClr>
                  <a:srgbClr val="000000"/>
                </a:buClr>
                <a:buFont typeface="Arial" charset="0"/>
                <a:buNone/>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202;g6f2bde44b4_0_68:notes"/>
          <p:cNvSpPr>
            <a:spLocks noGrp="1" noRot="1" noChangeAspect="1"/>
          </p:cNvSpPr>
          <p:nvPr>
            <p:ph type="sldImg" idx="2"/>
          </p:nvPr>
        </p:nvSpPr>
        <p:spPr>
          <a:ln>
            <a:headEnd/>
            <a:tailEnd/>
          </a:ln>
        </p:spPr>
      </p:sp>
      <p:sp>
        <p:nvSpPr>
          <p:cNvPr id="36866" name="Google Shape;203;g6f2bde44b4_0_68: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36867" name="Google Shape;204;g6f2bde44b4_0_68: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A5682482-3250-43E8-8022-03103C426200}" type="slidenum">
              <a:rPr lang="uk-UA"/>
              <a:pPr algn="r">
                <a:buClr>
                  <a:srgbClr val="000000"/>
                </a:buClr>
                <a:buFont typeface="Arial" charset="0"/>
                <a:buNone/>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210;g6ed212fca6_0_33:notes"/>
          <p:cNvSpPr>
            <a:spLocks noGrp="1" noRot="1" noChangeAspect="1"/>
          </p:cNvSpPr>
          <p:nvPr>
            <p:ph type="sldImg" idx="2"/>
          </p:nvPr>
        </p:nvSpPr>
        <p:spPr>
          <a:ln>
            <a:headEnd/>
            <a:tailEnd/>
          </a:ln>
        </p:spPr>
      </p:sp>
      <p:sp>
        <p:nvSpPr>
          <p:cNvPr id="38914" name="Google Shape;211;g6ed212fca6_0_33: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38915" name="Google Shape;212;g6ed212fca6_0_33: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3F34268D-C9ED-4301-B401-9C47565C9541}" type="slidenum">
              <a:rPr lang="uk-UA"/>
              <a:pPr algn="r">
                <a:buClr>
                  <a:srgbClr val="000000"/>
                </a:buClr>
                <a:buFont typeface="Arial" charset="0"/>
                <a:buNone/>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Google Shape;218;g6ed6ac398f_0_30:notes"/>
          <p:cNvSpPr>
            <a:spLocks noGrp="1" noRot="1" noChangeAspect="1"/>
          </p:cNvSpPr>
          <p:nvPr>
            <p:ph type="sldImg" idx="2"/>
          </p:nvPr>
        </p:nvSpPr>
        <p:spPr>
          <a:ln>
            <a:headEnd/>
            <a:tailEnd/>
          </a:ln>
        </p:spPr>
      </p:sp>
      <p:sp>
        <p:nvSpPr>
          <p:cNvPr id="40962" name="Google Shape;219;g6ed6ac398f_0_3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40963" name="Google Shape;220;g6ed6ac398f_0_30: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96A80554-6F97-4887-BFE7-26E0E9ADB2EC}" type="slidenum">
              <a:rPr lang="uk-UA"/>
              <a:pPr algn="r">
                <a:buClr>
                  <a:srgbClr val="000000"/>
                </a:buClr>
                <a:buFont typeface="Arial" charset="0"/>
                <a:buNone/>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227;g6ed6ac398f_0_1:notes"/>
          <p:cNvSpPr>
            <a:spLocks noGrp="1" noRot="1" noChangeAspect="1"/>
          </p:cNvSpPr>
          <p:nvPr>
            <p:ph type="sldImg" idx="2"/>
          </p:nvPr>
        </p:nvSpPr>
        <p:spPr>
          <a:ln>
            <a:headEnd/>
            <a:tailEnd/>
          </a:ln>
        </p:spPr>
      </p:sp>
      <p:sp>
        <p:nvSpPr>
          <p:cNvPr id="43010" name="Google Shape;228;g6ed6ac398f_0_1: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43011" name="Google Shape;229;g6ed6ac398f_0_1: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6E9CCD36-4B43-4AD7-A571-284C649381CA}" type="slidenum">
              <a:rPr lang="uk-UA"/>
              <a:pPr algn="r">
                <a:buClr>
                  <a:srgbClr val="000000"/>
                </a:buClr>
                <a:buFont typeface="Arial" charset="0"/>
                <a:buNone/>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Google Shape;236;g6eded6984b_10_37:notes"/>
          <p:cNvSpPr>
            <a:spLocks noGrp="1" noRot="1" noChangeAspect="1"/>
          </p:cNvSpPr>
          <p:nvPr>
            <p:ph type="sldImg" idx="2"/>
          </p:nvPr>
        </p:nvSpPr>
        <p:spPr>
          <a:ln>
            <a:headEnd/>
            <a:tailEnd/>
          </a:ln>
        </p:spPr>
      </p:sp>
      <p:sp>
        <p:nvSpPr>
          <p:cNvPr id="45058" name="Google Shape;237;g6eded6984b_10_37: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45059" name="Google Shape;238;g6eded6984b_10_37: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3AC07F4B-009E-4C5A-A2F2-872FB8A1AFC4}" type="slidenum">
              <a:rPr lang="uk-UA"/>
              <a:pPr algn="r">
                <a:buClr>
                  <a:srgbClr val="000000"/>
                </a:buClr>
                <a:buFont typeface="Arial" charset="0"/>
                <a:buNone/>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Google Shape;244;g6eded6984b_10_16:notes"/>
          <p:cNvSpPr>
            <a:spLocks noGrp="1" noRot="1" noChangeAspect="1"/>
          </p:cNvSpPr>
          <p:nvPr>
            <p:ph type="sldImg" idx="2"/>
          </p:nvPr>
        </p:nvSpPr>
        <p:spPr>
          <a:ln>
            <a:headEnd/>
            <a:tailEnd/>
          </a:ln>
        </p:spPr>
      </p:sp>
      <p:sp>
        <p:nvSpPr>
          <p:cNvPr id="47106" name="Google Shape;245;g6eded6984b_10_16: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47107" name="Google Shape;246;g6eded6984b_10_16: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F0E88FC8-303B-495D-89AE-A1F9D72E57BA}" type="slidenum">
              <a:rPr lang="uk-UA"/>
              <a:pPr algn="r">
                <a:buClr>
                  <a:srgbClr val="000000"/>
                </a:buClr>
                <a:buFont typeface="Arial" charset="0"/>
                <a:buNone/>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97;g6ed212fca6_0_26:notes"/>
          <p:cNvSpPr>
            <a:spLocks noGrp="1" noRot="1" noChangeAspect="1"/>
          </p:cNvSpPr>
          <p:nvPr>
            <p:ph type="sldImg" idx="2"/>
          </p:nvPr>
        </p:nvSpPr>
        <p:spPr>
          <a:ln>
            <a:headEnd/>
            <a:tailEnd/>
          </a:ln>
        </p:spPr>
      </p:sp>
      <p:sp>
        <p:nvSpPr>
          <p:cNvPr id="12290" name="Google Shape;98;g6ed212fca6_0_26: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2291" name="Google Shape;99;g6ed212fca6_0_26: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BA22352F-DAFC-4765-96D9-4F5AAA55A1E2}" type="slidenum">
              <a:rPr lang="uk-UA"/>
              <a:pPr algn="r">
                <a:buClr>
                  <a:srgbClr val="000000"/>
                </a:buClr>
                <a:buFont typeface="Arial" charset="0"/>
                <a:buNone/>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Google Shape;253;g6ed6ac398f_0_8:notes"/>
          <p:cNvSpPr>
            <a:spLocks noGrp="1" noRot="1" noChangeAspect="1"/>
          </p:cNvSpPr>
          <p:nvPr>
            <p:ph type="sldImg" idx="2"/>
          </p:nvPr>
        </p:nvSpPr>
        <p:spPr>
          <a:ln>
            <a:headEnd/>
            <a:tailEnd/>
          </a:ln>
        </p:spPr>
      </p:sp>
      <p:sp>
        <p:nvSpPr>
          <p:cNvPr id="49154" name="Google Shape;254;g6ed6ac398f_0_8: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49155" name="Google Shape;255;g6ed6ac398f_0_8: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17F423BD-BEAE-49AA-92A8-E045F089B94F}" type="slidenum">
              <a:rPr lang="uk-UA"/>
              <a:pPr algn="r">
                <a:buClr>
                  <a:srgbClr val="000000"/>
                </a:buClr>
                <a:buFont typeface="Arial" charset="0"/>
                <a:buNone/>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Google Shape;261;g6ed212fca6_0_383:notes"/>
          <p:cNvSpPr>
            <a:spLocks noGrp="1" noRot="1" noChangeAspect="1"/>
          </p:cNvSpPr>
          <p:nvPr>
            <p:ph type="sldImg" idx="2"/>
          </p:nvPr>
        </p:nvSpPr>
        <p:spPr>
          <a:ln>
            <a:headEnd/>
            <a:tailEnd/>
          </a:ln>
        </p:spPr>
      </p:sp>
      <p:sp>
        <p:nvSpPr>
          <p:cNvPr id="51202" name="Google Shape;262;g6ed212fca6_0_383: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51203" name="Google Shape;263;g6ed212fca6_0_383: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50C35D29-177E-4A41-97A0-60522BD59F62}" type="slidenum">
              <a:rPr lang="uk-UA"/>
              <a:pPr algn="r">
                <a:buClr>
                  <a:srgbClr val="000000"/>
                </a:buClr>
                <a:buFont typeface="Arial" charset="0"/>
                <a:buNone/>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Google Shape;268;g6ed6ac398f_1_2:notes"/>
          <p:cNvSpPr>
            <a:spLocks noGrp="1" noRot="1" noChangeAspect="1"/>
          </p:cNvSpPr>
          <p:nvPr>
            <p:ph type="sldImg" idx="2"/>
          </p:nvPr>
        </p:nvSpPr>
        <p:spPr>
          <a:ln>
            <a:headEnd/>
            <a:tailEnd/>
          </a:ln>
        </p:spPr>
      </p:sp>
      <p:sp>
        <p:nvSpPr>
          <p:cNvPr id="53250" name="Google Shape;269;g6ed6ac398f_1_2: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53251" name="Google Shape;270;g6ed6ac398f_1_2: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E13924C3-AB31-423A-808E-8E2A81FAF736}" type="slidenum">
              <a:rPr lang="uk-UA"/>
              <a:pPr algn="r">
                <a:buClr>
                  <a:srgbClr val="000000"/>
                </a:buClr>
                <a:buFont typeface="Arial" charset="0"/>
                <a:buNone/>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Google Shape;277;g6ed6ac398f_1_9:notes"/>
          <p:cNvSpPr>
            <a:spLocks noGrp="1" noRot="1" noChangeAspect="1"/>
          </p:cNvSpPr>
          <p:nvPr>
            <p:ph type="sldImg" idx="2"/>
          </p:nvPr>
        </p:nvSpPr>
        <p:spPr>
          <a:ln>
            <a:headEnd/>
            <a:tailEnd/>
          </a:ln>
        </p:spPr>
      </p:sp>
      <p:sp>
        <p:nvSpPr>
          <p:cNvPr id="55298" name="Google Shape;278;g6ed6ac398f_1_9: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55299" name="Google Shape;279;g6ed6ac398f_1_9: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53604F7E-132B-41DF-BC1A-1E8935E244BF}" type="slidenum">
              <a:rPr lang="uk-UA"/>
              <a:pPr algn="r">
                <a:buClr>
                  <a:srgbClr val="000000"/>
                </a:buClr>
                <a:buFont typeface="Arial" charset="0"/>
                <a:buNone/>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Google Shape;285;g6f2e907e67_0_13:notes"/>
          <p:cNvSpPr>
            <a:spLocks noGrp="1" noRot="1" noChangeAspect="1"/>
          </p:cNvSpPr>
          <p:nvPr>
            <p:ph type="sldImg" idx="2"/>
          </p:nvPr>
        </p:nvSpPr>
        <p:spPr>
          <a:ln>
            <a:headEnd/>
            <a:tailEnd/>
          </a:ln>
        </p:spPr>
      </p:sp>
      <p:sp>
        <p:nvSpPr>
          <p:cNvPr id="57346" name="Google Shape;286;g6f2e907e67_0_13: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57347" name="Google Shape;287;g6f2e907e67_0_13: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DDFD8417-EF34-4ED0-880D-BB5EC59AB8E4}" type="slidenum">
              <a:rPr lang="uk-UA"/>
              <a:pPr algn="r">
                <a:buClr>
                  <a:srgbClr val="000000"/>
                </a:buClr>
                <a:buFont typeface="Arial" charset="0"/>
                <a:buNone/>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Google Shape;292;g6ed6ac398f_1_20:notes"/>
          <p:cNvSpPr>
            <a:spLocks noGrp="1" noRot="1" noChangeAspect="1"/>
          </p:cNvSpPr>
          <p:nvPr>
            <p:ph type="sldImg" idx="2"/>
          </p:nvPr>
        </p:nvSpPr>
        <p:spPr>
          <a:ln>
            <a:headEnd/>
            <a:tailEnd/>
          </a:ln>
        </p:spPr>
      </p:sp>
      <p:sp>
        <p:nvSpPr>
          <p:cNvPr id="59394" name="Google Shape;293;g6ed6ac398f_1_2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59395" name="Google Shape;294;g6ed6ac398f_1_20: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5A6543BD-154A-46F8-A8F2-4ACC660166D6}" type="slidenum">
              <a:rPr lang="uk-UA"/>
              <a:pPr algn="r">
                <a:buClr>
                  <a:srgbClr val="000000"/>
                </a:buClr>
                <a:buFont typeface="Arial" charset="0"/>
                <a:buNone/>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300;g6ed6ac398f_1_39:notes"/>
          <p:cNvSpPr>
            <a:spLocks noGrp="1" noRot="1" noChangeAspect="1"/>
          </p:cNvSpPr>
          <p:nvPr>
            <p:ph type="sldImg" idx="2"/>
          </p:nvPr>
        </p:nvSpPr>
        <p:spPr>
          <a:ln>
            <a:headEnd/>
            <a:tailEnd/>
          </a:ln>
        </p:spPr>
      </p:sp>
      <p:sp>
        <p:nvSpPr>
          <p:cNvPr id="61442" name="Google Shape;301;g6ed6ac398f_1_39: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61443" name="Google Shape;302;g6ed6ac398f_1_39: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53CA1542-1C0C-485F-86E2-D7322F630FCD}" type="slidenum">
              <a:rPr lang="uk-UA"/>
              <a:pPr algn="r">
                <a:buClr>
                  <a:srgbClr val="000000"/>
                </a:buClr>
                <a:buFont typeface="Arial" charset="0"/>
                <a:buNone/>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Google Shape;311;g6ed6ac398f_1_27:notes"/>
          <p:cNvSpPr>
            <a:spLocks noGrp="1" noRot="1" noChangeAspect="1"/>
          </p:cNvSpPr>
          <p:nvPr>
            <p:ph type="sldImg" idx="2"/>
          </p:nvPr>
        </p:nvSpPr>
        <p:spPr>
          <a:ln>
            <a:headEnd/>
            <a:tailEnd/>
          </a:ln>
        </p:spPr>
      </p:sp>
      <p:sp>
        <p:nvSpPr>
          <p:cNvPr id="63490" name="Google Shape;312;g6ed6ac398f_1_27: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63491" name="Google Shape;313;g6ed6ac398f_1_27: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1CD61746-9CD6-43A5-87E3-A8C2BBF5BA1F}" type="slidenum">
              <a:rPr lang="uk-UA"/>
              <a:pPr algn="r">
                <a:buClr>
                  <a:srgbClr val="000000"/>
                </a:buClr>
                <a:buFont typeface="Arial" charset="0"/>
                <a:buNone/>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Google Shape;319;g6ed6ac398f_1_52:notes"/>
          <p:cNvSpPr>
            <a:spLocks noGrp="1" noRot="1" noChangeAspect="1"/>
          </p:cNvSpPr>
          <p:nvPr>
            <p:ph type="sldImg" idx="2"/>
          </p:nvPr>
        </p:nvSpPr>
        <p:spPr>
          <a:ln>
            <a:headEnd/>
            <a:tailEnd/>
          </a:ln>
        </p:spPr>
      </p:sp>
      <p:sp>
        <p:nvSpPr>
          <p:cNvPr id="65538" name="Google Shape;320;g6ed6ac398f_1_52: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65539" name="Google Shape;321;g6ed6ac398f_1_52: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C206CB7B-7E56-40EE-ABE4-4A2FF8D0B061}" type="slidenum">
              <a:rPr lang="uk-UA"/>
              <a:pPr algn="r">
                <a:buClr>
                  <a:srgbClr val="000000"/>
                </a:buClr>
                <a:buFont typeface="Arial" charset="0"/>
                <a:buNone/>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Google Shape;328;g6ed6ac398f_1_59:notes"/>
          <p:cNvSpPr>
            <a:spLocks noGrp="1" noRot="1" noChangeAspect="1"/>
          </p:cNvSpPr>
          <p:nvPr>
            <p:ph type="sldImg" idx="2"/>
          </p:nvPr>
        </p:nvSpPr>
        <p:spPr>
          <a:ln>
            <a:headEnd/>
            <a:tailEnd/>
          </a:ln>
        </p:spPr>
      </p:sp>
      <p:sp>
        <p:nvSpPr>
          <p:cNvPr id="67586" name="Google Shape;329;g6ed6ac398f_1_59: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67587" name="Google Shape;330;g6ed6ac398f_1_59: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DEE99825-66DD-49AC-AE1D-3576A2900DF0}" type="slidenum">
              <a:rPr lang="uk-UA"/>
              <a:pPr algn="r">
                <a:buClr>
                  <a:srgbClr val="000000"/>
                </a:buClr>
                <a:buFont typeface="Arial" charset="0"/>
                <a:buNone/>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Google Shape;112;g6ef371a666_0_0:notes"/>
          <p:cNvSpPr>
            <a:spLocks noGrp="1" noRot="1" noChangeAspect="1"/>
          </p:cNvSpPr>
          <p:nvPr>
            <p:ph type="sldImg" idx="2"/>
          </p:nvPr>
        </p:nvSpPr>
        <p:spPr>
          <a:ln>
            <a:headEnd/>
            <a:tailEnd/>
          </a:ln>
        </p:spPr>
      </p:sp>
      <p:sp>
        <p:nvSpPr>
          <p:cNvPr id="14338" name="Google Shape;113;g6ef371a666_0_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4339" name="Google Shape;114;g6ef371a666_0_0: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1FE4F1B4-D225-4C07-B261-CB9AADB1238B}" type="slidenum">
              <a:rPr lang="uk-UA"/>
              <a:pPr algn="r">
                <a:buClr>
                  <a:srgbClr val="000000"/>
                </a:buClr>
                <a:buFont typeface="Arial" charset="0"/>
                <a:buNone/>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3" name="Google Shape;336;g6ed6ac398f_1_73:notes"/>
          <p:cNvSpPr>
            <a:spLocks noGrp="1" noRot="1" noChangeAspect="1"/>
          </p:cNvSpPr>
          <p:nvPr>
            <p:ph type="sldImg" idx="2"/>
          </p:nvPr>
        </p:nvSpPr>
        <p:spPr>
          <a:ln>
            <a:headEnd/>
            <a:tailEnd/>
          </a:ln>
        </p:spPr>
      </p:sp>
      <p:sp>
        <p:nvSpPr>
          <p:cNvPr id="69634" name="Google Shape;337;g6ed6ac398f_1_73: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69635" name="Google Shape;338;g6ed6ac398f_1_73: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0612E1CC-479E-441E-B711-A4D0862680D4}" type="slidenum">
              <a:rPr lang="uk-UA"/>
              <a:pPr algn="r">
                <a:buClr>
                  <a:srgbClr val="000000"/>
                </a:buClr>
                <a:buFont typeface="Arial" charset="0"/>
                <a:buNone/>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Google Shape;344;g6eded6984b_10_25:notes"/>
          <p:cNvSpPr>
            <a:spLocks noGrp="1" noRot="1" noChangeAspect="1"/>
          </p:cNvSpPr>
          <p:nvPr>
            <p:ph type="sldImg" idx="2"/>
          </p:nvPr>
        </p:nvSpPr>
        <p:spPr>
          <a:ln>
            <a:headEnd/>
            <a:tailEnd/>
          </a:ln>
        </p:spPr>
      </p:sp>
      <p:sp>
        <p:nvSpPr>
          <p:cNvPr id="71682" name="Google Shape;345;g6eded6984b_10_25: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71683" name="Google Shape;346;g6eded6984b_10_25: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4A53E817-EC43-4907-9879-F792CD6AB112}" type="slidenum">
              <a:rPr lang="uk-UA"/>
              <a:pPr algn="r">
                <a:buClr>
                  <a:srgbClr val="000000"/>
                </a:buClr>
                <a:buFont typeface="Arial" charset="0"/>
                <a:buNone/>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29" name="Google Shape;352;g6ed6ac398f_1_82:notes"/>
          <p:cNvSpPr>
            <a:spLocks noGrp="1" noRot="1" noChangeAspect="1"/>
          </p:cNvSpPr>
          <p:nvPr>
            <p:ph type="sldImg" idx="2"/>
          </p:nvPr>
        </p:nvSpPr>
        <p:spPr>
          <a:ln>
            <a:headEnd/>
            <a:tailEnd/>
          </a:ln>
        </p:spPr>
      </p:sp>
      <p:sp>
        <p:nvSpPr>
          <p:cNvPr id="73730" name="Google Shape;353;g6ed6ac398f_1_82: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73731" name="Google Shape;354;g6ed6ac398f_1_82: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7560874F-CFCF-408F-B2BF-229BE446C12B}" type="slidenum">
              <a:rPr lang="uk-UA"/>
              <a:pPr algn="r">
                <a:buClr>
                  <a:srgbClr val="000000"/>
                </a:buClr>
                <a:buFont typeface="Arial" charset="0"/>
                <a:buNone/>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7" name="Google Shape;363;g6ed6ac398f_1_89:notes"/>
          <p:cNvSpPr>
            <a:spLocks noGrp="1" noRot="1" noChangeAspect="1"/>
          </p:cNvSpPr>
          <p:nvPr>
            <p:ph type="sldImg" idx="2"/>
          </p:nvPr>
        </p:nvSpPr>
        <p:spPr>
          <a:ln>
            <a:headEnd/>
            <a:tailEnd/>
          </a:ln>
        </p:spPr>
      </p:sp>
      <p:sp>
        <p:nvSpPr>
          <p:cNvPr id="75778" name="Google Shape;364;g6ed6ac398f_1_89: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75779" name="Google Shape;365;g6ed6ac398f_1_89: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2285ED3A-F7AF-46FD-8906-ECB4625ADBE6}" type="slidenum">
              <a:rPr lang="uk-UA"/>
              <a:pPr algn="r">
                <a:buClr>
                  <a:srgbClr val="000000"/>
                </a:buClr>
                <a:buFont typeface="Arial" charset="0"/>
                <a:buNone/>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5" name="Google Shape;372;g6ed6ac398f_1_96:notes"/>
          <p:cNvSpPr>
            <a:spLocks noGrp="1" noRot="1" noChangeAspect="1"/>
          </p:cNvSpPr>
          <p:nvPr>
            <p:ph type="sldImg" idx="2"/>
          </p:nvPr>
        </p:nvSpPr>
        <p:spPr>
          <a:ln>
            <a:headEnd/>
            <a:tailEnd/>
          </a:ln>
        </p:spPr>
      </p:sp>
      <p:sp>
        <p:nvSpPr>
          <p:cNvPr id="77826" name="Google Shape;373;g6ed6ac398f_1_96: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77827" name="Google Shape;374;g6ed6ac398f_1_96: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7FD233EF-8EAB-48F0-849D-76B18B3E994F}" type="slidenum">
              <a:rPr lang="uk-UA"/>
              <a:pPr algn="r">
                <a:buClr>
                  <a:srgbClr val="000000"/>
                </a:buClr>
                <a:buFont typeface="Arial" charset="0"/>
                <a:buNone/>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3" name="Google Shape;380;g6ed6ac398f_1_112:notes"/>
          <p:cNvSpPr>
            <a:spLocks noGrp="1" noRot="1" noChangeAspect="1"/>
          </p:cNvSpPr>
          <p:nvPr>
            <p:ph type="sldImg" idx="2"/>
          </p:nvPr>
        </p:nvSpPr>
        <p:spPr>
          <a:ln>
            <a:headEnd/>
            <a:tailEnd/>
          </a:ln>
        </p:spPr>
      </p:sp>
      <p:sp>
        <p:nvSpPr>
          <p:cNvPr id="79874" name="Google Shape;381;g6ed6ac398f_1_112: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79875" name="Google Shape;382;g6ed6ac398f_1_112: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F9AC3D06-6599-4A4D-AA0F-97CC16B82ED9}" type="slidenum">
              <a:rPr lang="uk-UA"/>
              <a:pPr algn="r">
                <a:buClr>
                  <a:srgbClr val="000000"/>
                </a:buClr>
                <a:buFont typeface="Arial" charset="0"/>
                <a:buNone/>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1" name="Google Shape;387;g6ed6ac398f_1_119:notes"/>
          <p:cNvSpPr>
            <a:spLocks noGrp="1" noRot="1" noChangeAspect="1"/>
          </p:cNvSpPr>
          <p:nvPr>
            <p:ph type="sldImg" idx="2"/>
          </p:nvPr>
        </p:nvSpPr>
        <p:spPr>
          <a:ln>
            <a:headEnd/>
            <a:tailEnd/>
          </a:ln>
        </p:spPr>
      </p:sp>
      <p:sp>
        <p:nvSpPr>
          <p:cNvPr id="81922" name="Google Shape;388;g6ed6ac398f_1_119: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81923" name="Google Shape;389;g6ed6ac398f_1_119: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53A381C4-3141-4711-B89D-BD7CD8234CC7}" type="slidenum">
              <a:rPr lang="uk-UA"/>
              <a:pPr algn="r">
                <a:buClr>
                  <a:srgbClr val="000000"/>
                </a:buClr>
                <a:buFont typeface="Arial" charset="0"/>
                <a:buNone/>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69" name="Google Shape;394;g6ed6ac398f_1_126:notes"/>
          <p:cNvSpPr>
            <a:spLocks noGrp="1" noRot="1" noChangeAspect="1"/>
          </p:cNvSpPr>
          <p:nvPr>
            <p:ph type="sldImg" idx="2"/>
          </p:nvPr>
        </p:nvSpPr>
        <p:spPr>
          <a:ln>
            <a:headEnd/>
            <a:tailEnd/>
          </a:ln>
        </p:spPr>
      </p:sp>
      <p:sp>
        <p:nvSpPr>
          <p:cNvPr id="83970" name="Google Shape;395;g6ed6ac398f_1_126: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83971" name="Google Shape;396;g6ed6ac398f_1_126: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0DA5C46F-9302-4764-89FE-5FC55D4954FA}" type="slidenum">
              <a:rPr lang="uk-UA"/>
              <a:pPr algn="r">
                <a:buClr>
                  <a:srgbClr val="000000"/>
                </a:buClr>
                <a:buFont typeface="Arial" charset="0"/>
                <a:buNone/>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7" name="Google Shape;403;g6f15e4bfbd_0_10:notes"/>
          <p:cNvSpPr>
            <a:spLocks noGrp="1" noRot="1" noChangeAspect="1"/>
          </p:cNvSpPr>
          <p:nvPr>
            <p:ph type="sldImg" idx="2"/>
          </p:nvPr>
        </p:nvSpPr>
        <p:spPr>
          <a:ln>
            <a:headEnd/>
            <a:tailEnd/>
          </a:ln>
        </p:spPr>
      </p:sp>
      <p:sp>
        <p:nvSpPr>
          <p:cNvPr id="86018" name="Google Shape;404;g6f15e4bfbd_0_1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86019" name="Google Shape;405;g6f15e4bfbd_0_10: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67172F64-C30A-4D48-B4BA-9E58B03F73C1}" type="slidenum">
              <a:rPr lang="uk-UA"/>
              <a:pPr algn="r">
                <a:buClr>
                  <a:srgbClr val="000000"/>
                </a:buClr>
                <a:buFont typeface="Arial" charset="0"/>
                <a:buNone/>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5" name="Google Shape;412;g6ed6ac398f_1_140:notes"/>
          <p:cNvSpPr>
            <a:spLocks noGrp="1" noRot="1" noChangeAspect="1"/>
          </p:cNvSpPr>
          <p:nvPr>
            <p:ph type="sldImg" idx="2"/>
          </p:nvPr>
        </p:nvSpPr>
        <p:spPr>
          <a:ln>
            <a:headEnd/>
            <a:tailEnd/>
          </a:ln>
        </p:spPr>
      </p:sp>
      <p:sp>
        <p:nvSpPr>
          <p:cNvPr id="88066" name="Google Shape;413;g6ed6ac398f_1_14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88067" name="Google Shape;414;g6ed6ac398f_1_140: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6C6C7F3A-DE3D-4DA4-82DF-FA06A56E9BF5}" type="slidenum">
              <a:rPr lang="uk-UA"/>
              <a:pPr algn="r">
                <a:buClr>
                  <a:srgbClr val="000000"/>
                </a:buClr>
                <a:buFont typeface="Arial" charset="0"/>
                <a:buNone/>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124;g6f2bde44b4_0_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6386" name="Google Shape;125;g6f2bde44b4_0_0:notes"/>
          <p:cNvSpPr>
            <a:spLocks noGrp="1" noRot="1" noChangeAspect="1"/>
          </p:cNvSpPr>
          <p:nvPr>
            <p:ph type="sldImg" idx="2"/>
          </p:nvPr>
        </p:nvSpPr>
        <p:spPr>
          <a:ln>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Google Shape;419;g6ed6ac398f_1_147:notes"/>
          <p:cNvSpPr>
            <a:spLocks noGrp="1" noRot="1" noChangeAspect="1"/>
          </p:cNvSpPr>
          <p:nvPr>
            <p:ph type="sldImg" idx="2"/>
          </p:nvPr>
        </p:nvSpPr>
        <p:spPr>
          <a:ln>
            <a:headEnd/>
            <a:tailEnd/>
          </a:ln>
        </p:spPr>
      </p:sp>
      <p:sp>
        <p:nvSpPr>
          <p:cNvPr id="90114" name="Google Shape;420;g6ed6ac398f_1_147: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90115" name="Google Shape;421;g6ed6ac398f_1_147: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226304A5-F97D-43A5-9D9B-EA683E4A7D00}" type="slidenum">
              <a:rPr lang="uk-UA"/>
              <a:pPr algn="r">
                <a:buClr>
                  <a:srgbClr val="000000"/>
                </a:buClr>
                <a:buFont typeface="Arial" charset="0"/>
                <a:buNone/>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1" name="Google Shape;426;g6ed6ac398f_1_154:notes"/>
          <p:cNvSpPr>
            <a:spLocks noGrp="1" noRot="1" noChangeAspect="1"/>
          </p:cNvSpPr>
          <p:nvPr>
            <p:ph type="sldImg" idx="2"/>
          </p:nvPr>
        </p:nvSpPr>
        <p:spPr>
          <a:ln>
            <a:headEnd/>
            <a:tailEnd/>
          </a:ln>
        </p:spPr>
      </p:sp>
      <p:sp>
        <p:nvSpPr>
          <p:cNvPr id="92162" name="Google Shape;427;g6ed6ac398f_1_154: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92163" name="Google Shape;428;g6ed6ac398f_1_154: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E42E894A-B4FB-4F42-A581-8054E18AF8FC}" type="slidenum">
              <a:rPr lang="uk-UA"/>
              <a:pPr algn="r">
                <a:buClr>
                  <a:srgbClr val="000000"/>
                </a:buClr>
                <a:buFont typeface="Arial" charset="0"/>
                <a:buNone/>
              </a:pPr>
              <a:t>41</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09" name="Google Shape;433;g6ef371a666_0_52:notes"/>
          <p:cNvSpPr>
            <a:spLocks noGrp="1" noRot="1" noChangeAspect="1"/>
          </p:cNvSpPr>
          <p:nvPr>
            <p:ph type="sldImg" idx="2"/>
          </p:nvPr>
        </p:nvSpPr>
        <p:spPr>
          <a:ln>
            <a:headEnd/>
            <a:tailEnd/>
          </a:ln>
        </p:spPr>
      </p:sp>
      <p:sp>
        <p:nvSpPr>
          <p:cNvPr id="94210" name="Google Shape;434;g6ef371a666_0_52: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94211" name="Google Shape;435;g6ef371a666_0_52: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BB07F155-7FF3-4902-9AF3-97E6C626B4DE}" type="slidenum">
              <a:rPr lang="uk-UA"/>
              <a:pPr algn="r">
                <a:buClr>
                  <a:srgbClr val="000000"/>
                </a:buClr>
                <a:buFont typeface="Arial" charset="0"/>
                <a:buNone/>
              </a:pPr>
              <a:t>42</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7" name="Google Shape;442;g6ed6ac398f_1_164:notes"/>
          <p:cNvSpPr>
            <a:spLocks noGrp="1" noRot="1" noChangeAspect="1"/>
          </p:cNvSpPr>
          <p:nvPr>
            <p:ph type="sldImg" idx="2"/>
          </p:nvPr>
        </p:nvSpPr>
        <p:spPr>
          <a:ln>
            <a:headEnd/>
            <a:tailEnd/>
          </a:ln>
        </p:spPr>
      </p:sp>
      <p:sp>
        <p:nvSpPr>
          <p:cNvPr id="96258" name="Google Shape;443;g6ed6ac398f_1_164: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96259" name="Google Shape;444;g6ed6ac398f_1_164: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6C0EF338-34DA-4897-936A-F3D398A932AA}" type="slidenum">
              <a:rPr lang="uk-UA"/>
              <a:pPr algn="r">
                <a:buClr>
                  <a:srgbClr val="000000"/>
                </a:buClr>
                <a:buFont typeface="Arial" charset="0"/>
                <a:buNone/>
              </a:pPr>
              <a:t>43</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Google Shape;450;g6ed6ac398f_1_171:notes"/>
          <p:cNvSpPr>
            <a:spLocks noGrp="1" noRot="1" noChangeAspect="1"/>
          </p:cNvSpPr>
          <p:nvPr>
            <p:ph type="sldImg" idx="2"/>
          </p:nvPr>
        </p:nvSpPr>
        <p:spPr>
          <a:ln>
            <a:headEnd/>
            <a:tailEnd/>
          </a:ln>
        </p:spPr>
      </p:sp>
      <p:sp>
        <p:nvSpPr>
          <p:cNvPr id="98306" name="Google Shape;451;g6ed6ac398f_1_171: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98307" name="Google Shape;452;g6ed6ac398f_1_171: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36C98D6D-54A5-4031-B7C0-971167E2FD0F}" type="slidenum">
              <a:rPr lang="uk-UA"/>
              <a:pPr algn="r">
                <a:buClr>
                  <a:srgbClr val="000000"/>
                </a:buClr>
                <a:buFont typeface="Arial" charset="0"/>
                <a:buNone/>
              </a:pPr>
              <a:t>44</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3" name="Google Shape;465;g6ed6ac398f_1_178:notes"/>
          <p:cNvSpPr>
            <a:spLocks noGrp="1" noRot="1" noChangeAspect="1"/>
          </p:cNvSpPr>
          <p:nvPr>
            <p:ph type="sldImg" idx="2"/>
          </p:nvPr>
        </p:nvSpPr>
        <p:spPr>
          <a:ln>
            <a:headEnd/>
            <a:tailEnd/>
          </a:ln>
        </p:spPr>
      </p:sp>
      <p:sp>
        <p:nvSpPr>
          <p:cNvPr id="100354" name="Google Shape;466;g6ed6ac398f_1_178: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00355" name="Google Shape;467;g6ed6ac398f_1_178: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E108A9F1-AFEC-466E-92A0-F7E7EBEC80A2}" type="slidenum">
              <a:rPr lang="uk-UA"/>
              <a:pPr algn="r">
                <a:buClr>
                  <a:srgbClr val="000000"/>
                </a:buClr>
                <a:buFont typeface="Arial" charset="0"/>
                <a:buNone/>
              </a:pPr>
              <a:t>45</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1" name="Google Shape;473;g6ed6ac398f_1_190:notes"/>
          <p:cNvSpPr>
            <a:spLocks noGrp="1" noRot="1" noChangeAspect="1"/>
          </p:cNvSpPr>
          <p:nvPr>
            <p:ph type="sldImg" idx="2"/>
          </p:nvPr>
        </p:nvSpPr>
        <p:spPr>
          <a:ln>
            <a:headEnd/>
            <a:tailEnd/>
          </a:ln>
        </p:spPr>
      </p:sp>
      <p:sp>
        <p:nvSpPr>
          <p:cNvPr id="102402" name="Google Shape;474;g6ed6ac398f_1_19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02403" name="Google Shape;475;g6ed6ac398f_1_190: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9435814D-F3E1-42CA-8BDB-12E1ED84A75C}" type="slidenum">
              <a:rPr lang="uk-UA"/>
              <a:pPr algn="r">
                <a:buClr>
                  <a:srgbClr val="000000"/>
                </a:buClr>
                <a:buFont typeface="Arial" charset="0"/>
                <a:buNone/>
              </a:pPr>
              <a:t>46</a:t>
            </a:fld>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49" name="Google Shape;483;g6ed6ac398f_1_197:notes"/>
          <p:cNvSpPr>
            <a:spLocks noGrp="1" noRot="1" noChangeAspect="1"/>
          </p:cNvSpPr>
          <p:nvPr>
            <p:ph type="sldImg" idx="2"/>
          </p:nvPr>
        </p:nvSpPr>
        <p:spPr>
          <a:ln>
            <a:headEnd/>
            <a:tailEnd/>
          </a:ln>
        </p:spPr>
      </p:sp>
      <p:sp>
        <p:nvSpPr>
          <p:cNvPr id="104450" name="Google Shape;484;g6ed6ac398f_1_197: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04451" name="Google Shape;485;g6ed6ac398f_1_197: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78914FCE-3BEA-4933-9B85-65319A1FFF92}" type="slidenum">
              <a:rPr lang="uk-UA"/>
              <a:pPr algn="r">
                <a:buClr>
                  <a:srgbClr val="000000"/>
                </a:buClr>
                <a:buFont typeface="Arial" charset="0"/>
                <a:buNone/>
              </a:pPr>
              <a:t>47</a:t>
            </a:fld>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7" name="Google Shape;492;g6ed6ac398f_1_206:notes"/>
          <p:cNvSpPr>
            <a:spLocks noGrp="1" noRot="1" noChangeAspect="1"/>
          </p:cNvSpPr>
          <p:nvPr>
            <p:ph type="sldImg" idx="2"/>
          </p:nvPr>
        </p:nvSpPr>
        <p:spPr>
          <a:ln>
            <a:headEnd/>
            <a:tailEnd/>
          </a:ln>
        </p:spPr>
      </p:sp>
      <p:sp>
        <p:nvSpPr>
          <p:cNvPr id="106498" name="Google Shape;493;g6ed6ac398f_1_206: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06499" name="Google Shape;494;g6ed6ac398f_1_206: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41C89DDC-C4F0-4A8E-9260-3C117C8218FC}" type="slidenum">
              <a:rPr lang="uk-UA"/>
              <a:pPr algn="r">
                <a:buClr>
                  <a:srgbClr val="000000"/>
                </a:buClr>
                <a:buFont typeface="Arial" charset="0"/>
                <a:buNone/>
              </a:pPr>
              <a:t>48</a:t>
            </a:fld>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5" name="Google Shape;501;g6ed6ac398f_1_213:notes"/>
          <p:cNvSpPr>
            <a:spLocks noGrp="1" noRot="1" noChangeAspect="1"/>
          </p:cNvSpPr>
          <p:nvPr>
            <p:ph type="sldImg" idx="2"/>
          </p:nvPr>
        </p:nvSpPr>
        <p:spPr>
          <a:ln>
            <a:headEnd/>
            <a:tailEnd/>
          </a:ln>
        </p:spPr>
      </p:sp>
      <p:sp>
        <p:nvSpPr>
          <p:cNvPr id="108546" name="Google Shape;502;g6ed6ac398f_1_213: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08547" name="Google Shape;503;g6ed6ac398f_1_213: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B03603AF-3AE2-4CD3-9A5F-A4D20A18DB00}" type="slidenum">
              <a:rPr lang="uk-UA"/>
              <a:pPr algn="r">
                <a:buClr>
                  <a:srgbClr val="000000"/>
                </a:buClr>
                <a:buFont typeface="Arial" charset="0"/>
                <a:buNone/>
              </a:pPr>
              <a:t>49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130;g6f2bde44b4_0_5:notes"/>
          <p:cNvSpPr>
            <a:spLocks noGrp="1" noRot="1" noChangeAspect="1"/>
          </p:cNvSpPr>
          <p:nvPr>
            <p:ph type="sldImg" idx="2"/>
          </p:nvPr>
        </p:nvSpPr>
        <p:spPr>
          <a:ln>
            <a:headEnd/>
            <a:tailEnd/>
          </a:ln>
        </p:spPr>
      </p:sp>
      <p:sp>
        <p:nvSpPr>
          <p:cNvPr id="18434" name="Google Shape;131;g6f2bde44b4_0_5: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8435" name="Google Shape;132;g6f2bde44b4_0_5: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8274B3F1-140F-4371-8D87-F4A4766B3558}" type="slidenum">
              <a:rPr lang="uk-UA"/>
              <a:pPr algn="r">
                <a:buClr>
                  <a:srgbClr val="000000"/>
                </a:buClr>
                <a:buFont typeface="Arial" charset="0"/>
                <a:buNone/>
              </a:pPr>
              <a:t>5</a:t>
            </a:fld>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3" name="Google Shape;510;g6ed6ac398f_1_222:notes"/>
          <p:cNvSpPr>
            <a:spLocks noGrp="1" noRot="1" noChangeAspect="1"/>
          </p:cNvSpPr>
          <p:nvPr>
            <p:ph type="sldImg" idx="2"/>
          </p:nvPr>
        </p:nvSpPr>
        <p:spPr>
          <a:ln>
            <a:headEnd/>
            <a:tailEnd/>
          </a:ln>
        </p:spPr>
      </p:sp>
      <p:sp>
        <p:nvSpPr>
          <p:cNvPr id="110594" name="Google Shape;511;g6ed6ac398f_1_222: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10595" name="Google Shape;512;g6ed6ac398f_1_222: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DB2BFD0E-0192-4586-9399-39A05357EF33}" type="slidenum">
              <a:rPr lang="uk-UA"/>
              <a:pPr algn="r">
                <a:buClr>
                  <a:srgbClr val="000000"/>
                </a:buClr>
                <a:buFont typeface="Arial" charset="0"/>
                <a:buNone/>
              </a:pPr>
              <a:t>50</a:t>
            </a:fld>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1" name="Google Shape;519;g6ed6ac398f_1_229:notes"/>
          <p:cNvSpPr>
            <a:spLocks noGrp="1" noRot="1" noChangeAspect="1"/>
          </p:cNvSpPr>
          <p:nvPr>
            <p:ph type="sldImg" idx="2"/>
          </p:nvPr>
        </p:nvSpPr>
        <p:spPr>
          <a:ln>
            <a:headEnd/>
            <a:tailEnd/>
          </a:ln>
        </p:spPr>
      </p:sp>
      <p:sp>
        <p:nvSpPr>
          <p:cNvPr id="112642" name="Google Shape;520;g6ed6ac398f_1_229: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12643" name="Google Shape;521;g6ed6ac398f_1_229: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97564B14-61C3-40A6-B4E3-6E91AC6009E8}" type="slidenum">
              <a:rPr lang="uk-UA"/>
              <a:pPr algn="r">
                <a:buClr>
                  <a:srgbClr val="000000"/>
                </a:buClr>
                <a:buFont typeface="Arial" charset="0"/>
                <a:buNone/>
              </a:pPr>
              <a:t>51</a:t>
            </a:fld>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89" name="Google Shape;528;g6ed6ac398f_1_236:notes"/>
          <p:cNvSpPr>
            <a:spLocks noGrp="1" noRot="1" noChangeAspect="1"/>
          </p:cNvSpPr>
          <p:nvPr>
            <p:ph type="sldImg" idx="2"/>
          </p:nvPr>
        </p:nvSpPr>
        <p:spPr>
          <a:ln>
            <a:headEnd/>
            <a:tailEnd/>
          </a:ln>
        </p:spPr>
      </p:sp>
      <p:sp>
        <p:nvSpPr>
          <p:cNvPr id="114690" name="Google Shape;529;g6ed6ac398f_1_236: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14691" name="Google Shape;530;g6ed6ac398f_1_236: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DC4FCEB4-6FC1-4B02-A4D4-79C5428634E7}" type="slidenum">
              <a:rPr lang="uk-UA"/>
              <a:pPr algn="r">
                <a:buClr>
                  <a:srgbClr val="000000"/>
                </a:buClr>
                <a:buFont typeface="Arial" charset="0"/>
                <a:buNone/>
              </a:pPr>
              <a:t>52</a:t>
            </a:fld>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7" name="Google Shape;538;g6ed6ac398f_1_255:notes"/>
          <p:cNvSpPr>
            <a:spLocks noGrp="1" noRot="1" noChangeAspect="1"/>
          </p:cNvSpPr>
          <p:nvPr>
            <p:ph type="sldImg" idx="2"/>
          </p:nvPr>
        </p:nvSpPr>
        <p:spPr>
          <a:ln>
            <a:headEnd/>
            <a:tailEnd/>
          </a:ln>
        </p:spPr>
      </p:sp>
      <p:sp>
        <p:nvSpPr>
          <p:cNvPr id="116738" name="Google Shape;539;g6ed6ac398f_1_255: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16739" name="Google Shape;540;g6ed6ac398f_1_255: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21BB60C6-2CB4-4331-B8DE-95F35F41A01E}" type="slidenum">
              <a:rPr lang="uk-UA"/>
              <a:pPr algn="r">
                <a:buClr>
                  <a:srgbClr val="000000"/>
                </a:buClr>
                <a:buFont typeface="Arial" charset="0"/>
                <a:buNone/>
              </a:pPr>
              <a:t>53</a:t>
            </a:fld>
            <a:endParaRPr 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5" name="Google Shape;547;g6ed6ac398f_1_247:notes"/>
          <p:cNvSpPr>
            <a:spLocks noGrp="1" noRot="1" noChangeAspect="1"/>
          </p:cNvSpPr>
          <p:nvPr>
            <p:ph type="sldImg" idx="2"/>
          </p:nvPr>
        </p:nvSpPr>
        <p:spPr>
          <a:ln>
            <a:headEnd/>
            <a:tailEnd/>
          </a:ln>
        </p:spPr>
      </p:sp>
      <p:sp>
        <p:nvSpPr>
          <p:cNvPr id="118786" name="Google Shape;548;g6ed6ac398f_1_247: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18787" name="Google Shape;549;g6ed6ac398f_1_247: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84DDC266-9A6B-4563-9339-2B26BBEECD0B}" type="slidenum">
              <a:rPr lang="uk-UA"/>
              <a:pPr algn="r">
                <a:buClr>
                  <a:srgbClr val="000000"/>
                </a:buClr>
                <a:buFont typeface="Arial" charset="0"/>
                <a:buNone/>
              </a:pPr>
              <a:t>54</a:t>
            </a:fld>
            <a:endParaRPr 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3" name="Google Shape;557;g6ed6ac398f_1_262:notes"/>
          <p:cNvSpPr>
            <a:spLocks noGrp="1" noRot="1" noChangeAspect="1"/>
          </p:cNvSpPr>
          <p:nvPr>
            <p:ph type="sldImg" idx="2"/>
          </p:nvPr>
        </p:nvSpPr>
        <p:spPr>
          <a:ln>
            <a:headEnd/>
            <a:tailEnd/>
          </a:ln>
        </p:spPr>
      </p:sp>
      <p:sp>
        <p:nvSpPr>
          <p:cNvPr id="120834" name="Google Shape;558;g6ed6ac398f_1_262: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20835" name="Google Shape;559;g6ed6ac398f_1_262: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AEB83EDD-1002-4357-A08B-29E9FF3A6558}" type="slidenum">
              <a:rPr lang="uk-UA"/>
              <a:pPr algn="r">
                <a:buClr>
                  <a:srgbClr val="000000"/>
                </a:buClr>
                <a:buFont typeface="Arial" charset="0"/>
                <a:buNone/>
              </a:pPr>
              <a:t>55</a:t>
            </a:fld>
            <a:endParaRPr 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1" name="Google Shape;570;g6ed6ac398f_1_269:notes"/>
          <p:cNvSpPr>
            <a:spLocks noGrp="1" noRot="1" noChangeAspect="1"/>
          </p:cNvSpPr>
          <p:nvPr>
            <p:ph type="sldImg" idx="2"/>
          </p:nvPr>
        </p:nvSpPr>
        <p:spPr>
          <a:ln>
            <a:headEnd/>
            <a:tailEnd/>
          </a:ln>
        </p:spPr>
      </p:sp>
      <p:sp>
        <p:nvSpPr>
          <p:cNvPr id="122882" name="Google Shape;571;g6ed6ac398f_1_269: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22883" name="Google Shape;572;g6ed6ac398f_1_269: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6C512DC8-E053-4375-90F2-B55569D3CBB6}" type="slidenum">
              <a:rPr lang="uk-UA"/>
              <a:pPr algn="r">
                <a:buClr>
                  <a:srgbClr val="000000"/>
                </a:buClr>
                <a:buFont typeface="Arial" charset="0"/>
                <a:buNone/>
              </a:pPr>
              <a:t>56</a:t>
            </a:fld>
            <a:endParaRPr 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29" name="Google Shape;580;g6ed212fca6_0_674:notes"/>
          <p:cNvSpPr>
            <a:spLocks noGrp="1" noRot="1" noChangeAspect="1"/>
          </p:cNvSpPr>
          <p:nvPr>
            <p:ph type="sldImg" idx="2"/>
          </p:nvPr>
        </p:nvSpPr>
        <p:spPr>
          <a:ln>
            <a:headEnd/>
            <a:tailEnd/>
          </a:ln>
        </p:spPr>
      </p:sp>
      <p:sp>
        <p:nvSpPr>
          <p:cNvPr id="124930" name="Google Shape;581;g6ed212fca6_0_674: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24931" name="Google Shape;582;g6ed212fca6_0_674: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1B36AD9C-6952-463B-9EEB-C6539B74962E}" type="slidenum">
              <a:rPr lang="uk-UA"/>
              <a:pPr algn="r">
                <a:buClr>
                  <a:srgbClr val="000000"/>
                </a:buClr>
                <a:buFont typeface="Arial" charset="0"/>
                <a:buNone/>
              </a:pPr>
              <a:t>57</a:t>
            </a:fld>
            <a:endParaRPr lang="ru-R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7" name="Google Shape;588;g6ed6ac398f_1_279:notes"/>
          <p:cNvSpPr>
            <a:spLocks noGrp="1" noRot="1" noChangeAspect="1"/>
          </p:cNvSpPr>
          <p:nvPr>
            <p:ph type="sldImg" idx="2"/>
          </p:nvPr>
        </p:nvSpPr>
        <p:spPr>
          <a:ln>
            <a:headEnd/>
            <a:tailEnd/>
          </a:ln>
        </p:spPr>
      </p:sp>
      <p:sp>
        <p:nvSpPr>
          <p:cNvPr id="126978" name="Google Shape;589;g6ed6ac398f_1_279: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26979" name="Google Shape;590;g6ed6ac398f_1_279: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990BC4F9-CCA7-4CB5-9D32-D568A7F5DF31}" type="slidenum">
              <a:rPr lang="uk-UA"/>
              <a:pPr algn="r">
                <a:buClr>
                  <a:srgbClr val="000000"/>
                </a:buClr>
                <a:buFont typeface="Arial" charset="0"/>
                <a:buNone/>
              </a:pPr>
              <a:t>58</a:t>
            </a:fld>
            <a:endParaRPr lang="ru-R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5" name="Google Shape;598;g6ed6ac398f_1_286:notes"/>
          <p:cNvSpPr>
            <a:spLocks noGrp="1" noRot="1" noChangeAspect="1"/>
          </p:cNvSpPr>
          <p:nvPr>
            <p:ph type="sldImg" idx="2"/>
          </p:nvPr>
        </p:nvSpPr>
        <p:spPr>
          <a:ln>
            <a:headEnd/>
            <a:tailEnd/>
          </a:ln>
        </p:spPr>
      </p:sp>
      <p:sp>
        <p:nvSpPr>
          <p:cNvPr id="129026" name="Google Shape;599;g6ed6ac398f_1_286: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29027" name="Google Shape;600;g6ed6ac398f_1_286: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DBA10AD5-8816-4538-9B81-3568E3DFBEF8}" type="slidenum">
              <a:rPr lang="uk-UA"/>
              <a:pPr algn="r">
                <a:buClr>
                  <a:srgbClr val="000000"/>
                </a:buClr>
                <a:buFont typeface="Arial" charset="0"/>
                <a:buNone/>
              </a:pPr>
              <a:t>59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38;g6f2bde44b4_0_12:notes"/>
          <p:cNvSpPr>
            <a:spLocks noGrp="1" noRot="1" noChangeAspect="1"/>
          </p:cNvSpPr>
          <p:nvPr>
            <p:ph type="sldImg" idx="2"/>
          </p:nvPr>
        </p:nvSpPr>
        <p:spPr>
          <a:ln>
            <a:headEnd/>
            <a:tailEnd/>
          </a:ln>
        </p:spPr>
      </p:sp>
      <p:sp>
        <p:nvSpPr>
          <p:cNvPr id="20482" name="Google Shape;139;g6f2bde44b4_0_12: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20483" name="Google Shape;140;g6f2bde44b4_0_12: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3FCE0A62-1476-40C4-9386-93B5336A8909}" type="slidenum">
              <a:rPr lang="uk-UA"/>
              <a:pPr algn="r">
                <a:buClr>
                  <a:srgbClr val="000000"/>
                </a:buClr>
                <a:buFont typeface="Arial" charset="0"/>
                <a:buNone/>
              </a:pPr>
              <a:t>6</a:t>
            </a:fld>
            <a:endParaRPr lang="ru-R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073" name="Google Shape;607;g6ed6ac398f_1_293:notes"/>
          <p:cNvSpPr>
            <a:spLocks noGrp="1" noRot="1" noChangeAspect="1"/>
          </p:cNvSpPr>
          <p:nvPr>
            <p:ph type="sldImg" idx="2"/>
          </p:nvPr>
        </p:nvSpPr>
        <p:spPr>
          <a:ln>
            <a:headEnd/>
            <a:tailEnd/>
          </a:ln>
        </p:spPr>
      </p:sp>
      <p:sp>
        <p:nvSpPr>
          <p:cNvPr id="131074" name="Google Shape;608;g6ed6ac398f_1_293: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31075" name="Google Shape;609;g6ed6ac398f_1_293: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AF3B8D36-4872-42F0-8314-5A2260F59941}" type="slidenum">
              <a:rPr lang="uk-UA"/>
              <a:pPr algn="r">
                <a:buClr>
                  <a:srgbClr val="000000"/>
                </a:buClr>
                <a:buFont typeface="Arial" charset="0"/>
                <a:buNone/>
              </a:pPr>
              <a:t>60</a:t>
            </a:fld>
            <a:endParaRPr lang="ru-R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21" name="Google Shape;617;g7edf28703d_0_0:notes"/>
          <p:cNvSpPr>
            <a:spLocks noGrp="1" noRot="1" noChangeAspect="1"/>
          </p:cNvSpPr>
          <p:nvPr>
            <p:ph type="sldImg" idx="2"/>
          </p:nvPr>
        </p:nvSpPr>
        <p:spPr>
          <a:ln>
            <a:headEnd/>
            <a:tailEnd/>
          </a:ln>
        </p:spPr>
      </p:sp>
      <p:sp>
        <p:nvSpPr>
          <p:cNvPr id="133122" name="Google Shape;618;g7edf28703d_0_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33123" name="Google Shape;619;g7edf28703d_0_0: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28F7DF18-8CFD-43C2-A873-7AA28AF99513}" type="slidenum">
              <a:rPr lang="uk-UA"/>
              <a:pPr algn="r">
                <a:buClr>
                  <a:srgbClr val="000000"/>
                </a:buClr>
                <a:buFont typeface="Arial" charset="0"/>
                <a:buNone/>
              </a:pPr>
              <a:t>61</a:t>
            </a:fld>
            <a:endParaRPr lang="ru-R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69" name="Google Shape;624;g6ed6ac398f_1_300:notes"/>
          <p:cNvSpPr>
            <a:spLocks noGrp="1" noRot="1" noChangeAspect="1"/>
          </p:cNvSpPr>
          <p:nvPr>
            <p:ph type="sldImg" idx="2"/>
          </p:nvPr>
        </p:nvSpPr>
        <p:spPr>
          <a:ln>
            <a:headEnd/>
            <a:tailEnd/>
          </a:ln>
        </p:spPr>
      </p:sp>
      <p:sp>
        <p:nvSpPr>
          <p:cNvPr id="135170" name="Google Shape;625;g6ed6ac398f_1_30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35171" name="Google Shape;626;g6ed6ac398f_1_300: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1692B35A-2B36-4733-97E9-A59BD9411D16}" type="slidenum">
              <a:rPr lang="uk-UA"/>
              <a:pPr algn="r">
                <a:buClr>
                  <a:srgbClr val="000000"/>
                </a:buClr>
                <a:buFont typeface="Arial" charset="0"/>
                <a:buNone/>
              </a:pPr>
              <a:t>62</a:t>
            </a:fld>
            <a:endParaRPr lang="ru-R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7" name="Google Shape;634;g6ed6ac398f_1_311:notes"/>
          <p:cNvSpPr>
            <a:spLocks noGrp="1" noRot="1" noChangeAspect="1"/>
          </p:cNvSpPr>
          <p:nvPr>
            <p:ph type="sldImg" idx="2"/>
          </p:nvPr>
        </p:nvSpPr>
        <p:spPr>
          <a:ln>
            <a:headEnd/>
            <a:tailEnd/>
          </a:ln>
        </p:spPr>
      </p:sp>
      <p:sp>
        <p:nvSpPr>
          <p:cNvPr id="137218" name="Google Shape;635;g6ed6ac398f_1_311: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37219" name="Google Shape;636;g6ed6ac398f_1_311: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E4497C37-C7B0-4EFD-B7D6-3FD860E6730B}" type="slidenum">
              <a:rPr lang="uk-UA"/>
              <a:pPr algn="r">
                <a:buClr>
                  <a:srgbClr val="000000"/>
                </a:buClr>
                <a:buFont typeface="Arial" charset="0"/>
                <a:buNone/>
              </a:pPr>
              <a:t>63</a:t>
            </a:fld>
            <a:endParaRPr lang="ru-R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5" name="Google Shape;644;g6ed6ac398f_1_318:notes"/>
          <p:cNvSpPr>
            <a:spLocks noGrp="1" noRot="1" noChangeAspect="1"/>
          </p:cNvSpPr>
          <p:nvPr>
            <p:ph type="sldImg" idx="2"/>
          </p:nvPr>
        </p:nvSpPr>
        <p:spPr>
          <a:ln>
            <a:headEnd/>
            <a:tailEnd/>
          </a:ln>
        </p:spPr>
      </p:sp>
      <p:sp>
        <p:nvSpPr>
          <p:cNvPr id="139266" name="Google Shape;645;g6ed6ac398f_1_318: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39267" name="Google Shape;646;g6ed6ac398f_1_318: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15D3BB00-91D2-4825-B5E8-7137552C1FC5}" type="slidenum">
              <a:rPr lang="uk-UA"/>
              <a:pPr algn="r">
                <a:buClr>
                  <a:srgbClr val="000000"/>
                </a:buClr>
                <a:buFont typeface="Arial" charset="0"/>
                <a:buNone/>
              </a:pPr>
              <a:t>64</a:t>
            </a:fld>
            <a:endParaRPr lang="ru-R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1313" name="Google Shape;654;g6f15e4bfbd_1_71:notes"/>
          <p:cNvSpPr>
            <a:spLocks noGrp="1" noRot="1" noChangeAspect="1"/>
          </p:cNvSpPr>
          <p:nvPr>
            <p:ph type="sldImg" idx="2"/>
          </p:nvPr>
        </p:nvSpPr>
        <p:spPr>
          <a:ln>
            <a:headEnd/>
            <a:tailEnd/>
          </a:ln>
        </p:spPr>
      </p:sp>
      <p:sp>
        <p:nvSpPr>
          <p:cNvPr id="141314" name="Google Shape;655;g6f15e4bfbd_1_71: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41315" name="Google Shape;656;g6f15e4bfbd_1_71: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25382FF0-98BC-4EE8-94C4-C828C524DC20}" type="slidenum">
              <a:rPr lang="uk-UA"/>
              <a:pPr algn="r">
                <a:buClr>
                  <a:srgbClr val="000000"/>
                </a:buClr>
                <a:buFont typeface="Arial" charset="0"/>
                <a:buNone/>
              </a:pPr>
              <a:t>65</a:t>
            </a:fld>
            <a:endParaRPr lang="ru-R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1" name="Google Shape;661;g6ed6ac398f_1_325:notes"/>
          <p:cNvSpPr>
            <a:spLocks noGrp="1" noRot="1" noChangeAspect="1"/>
          </p:cNvSpPr>
          <p:nvPr>
            <p:ph type="sldImg" idx="2"/>
          </p:nvPr>
        </p:nvSpPr>
        <p:spPr>
          <a:ln>
            <a:headEnd/>
            <a:tailEnd/>
          </a:ln>
        </p:spPr>
      </p:sp>
      <p:sp>
        <p:nvSpPr>
          <p:cNvPr id="143362" name="Google Shape;662;g6ed6ac398f_1_325: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43363" name="Google Shape;663;g6ed6ac398f_1_325: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ACB3B39E-391C-4C64-8E72-6DF30417FC99}" type="slidenum">
              <a:rPr lang="uk-UA"/>
              <a:pPr algn="r">
                <a:buClr>
                  <a:srgbClr val="000000"/>
                </a:buClr>
                <a:buFont typeface="Arial" charset="0"/>
                <a:buNone/>
              </a:pPr>
              <a:t>66</a:t>
            </a:fld>
            <a:endParaRPr lang="ru-R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09" name="Google Shape;671;g6ed6ac398f_1_335:notes"/>
          <p:cNvSpPr>
            <a:spLocks noGrp="1" noRot="1" noChangeAspect="1"/>
          </p:cNvSpPr>
          <p:nvPr>
            <p:ph type="sldImg" idx="2"/>
          </p:nvPr>
        </p:nvSpPr>
        <p:spPr>
          <a:ln>
            <a:headEnd/>
            <a:tailEnd/>
          </a:ln>
        </p:spPr>
      </p:sp>
      <p:sp>
        <p:nvSpPr>
          <p:cNvPr id="145410" name="Google Shape;672;g6ed6ac398f_1_335: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45411" name="Google Shape;673;g6ed6ac398f_1_335: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DB016372-4365-4E31-8780-5A4CFE5C1948}" type="slidenum">
              <a:rPr lang="uk-UA"/>
              <a:pPr algn="r">
                <a:buClr>
                  <a:srgbClr val="000000"/>
                </a:buClr>
                <a:buFont typeface="Arial" charset="0"/>
                <a:buNone/>
              </a:pPr>
              <a:t>67</a:t>
            </a:fld>
            <a:endParaRPr lang="ru-R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7457" name="Google Shape;680;g6ed6ac398f_1_342:notes"/>
          <p:cNvSpPr>
            <a:spLocks noGrp="1" noRot="1" noChangeAspect="1"/>
          </p:cNvSpPr>
          <p:nvPr>
            <p:ph type="sldImg" idx="2"/>
          </p:nvPr>
        </p:nvSpPr>
        <p:spPr>
          <a:ln>
            <a:headEnd/>
            <a:tailEnd/>
          </a:ln>
        </p:spPr>
      </p:sp>
      <p:sp>
        <p:nvSpPr>
          <p:cNvPr id="147458" name="Google Shape;681;g6ed6ac398f_1_342: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47459" name="Google Shape;682;g6ed6ac398f_1_342: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DADB6E7F-1EC6-44CE-AE4B-F9FD19367703}" type="slidenum">
              <a:rPr lang="uk-UA"/>
              <a:pPr algn="r">
                <a:buClr>
                  <a:srgbClr val="000000"/>
                </a:buClr>
                <a:buFont typeface="Arial" charset="0"/>
                <a:buNone/>
              </a:pPr>
              <a:t>68</a:t>
            </a:fld>
            <a:endParaRPr lang="ru-R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9505" name="Google Shape;692;g6ed6ac398f_1_351:notes"/>
          <p:cNvSpPr>
            <a:spLocks noGrp="1" noRot="1" noChangeAspect="1"/>
          </p:cNvSpPr>
          <p:nvPr>
            <p:ph type="sldImg" idx="2"/>
          </p:nvPr>
        </p:nvSpPr>
        <p:spPr>
          <a:ln>
            <a:headEnd/>
            <a:tailEnd/>
          </a:ln>
        </p:spPr>
      </p:sp>
      <p:sp>
        <p:nvSpPr>
          <p:cNvPr id="149506" name="Google Shape;693;g6ed6ac398f_1_351: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49507" name="Google Shape;694;g6ed6ac398f_1_351: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45B46C56-6808-4664-98AE-304B8E5C390F}" type="slidenum">
              <a:rPr lang="uk-UA"/>
              <a:pPr algn="r">
                <a:buClr>
                  <a:srgbClr val="000000"/>
                </a:buClr>
                <a:buFont typeface="Arial" charset="0"/>
                <a:buNone/>
              </a:pPr>
              <a:t>69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46;g6f2bde44b4_0_19:notes"/>
          <p:cNvSpPr>
            <a:spLocks noGrp="1" noRot="1" noChangeAspect="1"/>
          </p:cNvSpPr>
          <p:nvPr>
            <p:ph type="sldImg" idx="2"/>
          </p:nvPr>
        </p:nvSpPr>
        <p:spPr>
          <a:ln>
            <a:headEnd/>
            <a:tailEnd/>
          </a:ln>
        </p:spPr>
      </p:sp>
      <p:sp>
        <p:nvSpPr>
          <p:cNvPr id="22530" name="Google Shape;147;g6f2bde44b4_0_19: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22531" name="Google Shape;148;g6f2bde44b4_0_19: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916DC7AC-DEB6-4765-AB5F-EC0889326AF0}" type="slidenum">
              <a:rPr lang="uk-UA"/>
              <a:pPr algn="r">
                <a:buClr>
                  <a:srgbClr val="000000"/>
                </a:buClr>
                <a:buFont typeface="Arial" charset="0"/>
                <a:buNone/>
              </a:pPr>
              <a:t>7</a:t>
            </a:fld>
            <a:endParaRPr lang="ru-R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1553" name="Google Shape;702;g6ed6ac398f_1_358:notes"/>
          <p:cNvSpPr>
            <a:spLocks noGrp="1" noRot="1" noChangeAspect="1"/>
          </p:cNvSpPr>
          <p:nvPr>
            <p:ph type="sldImg" idx="2"/>
          </p:nvPr>
        </p:nvSpPr>
        <p:spPr>
          <a:ln>
            <a:headEnd/>
            <a:tailEnd/>
          </a:ln>
        </p:spPr>
      </p:sp>
      <p:sp>
        <p:nvSpPr>
          <p:cNvPr id="151554" name="Google Shape;703;g6ed6ac398f_1_358: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51555" name="Google Shape;704;g6ed6ac398f_1_358: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DB65043D-A599-483F-8181-0ACD56C5CFAE}" type="slidenum">
              <a:rPr lang="uk-UA"/>
              <a:pPr algn="r">
                <a:buClr>
                  <a:srgbClr val="000000"/>
                </a:buClr>
                <a:buFont typeface="Arial" charset="0"/>
                <a:buNone/>
              </a:pPr>
              <a:t>70</a:t>
            </a:fld>
            <a:endParaRPr lang="ru-R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1" name="Google Shape;711;g6ed6ac398f_1_365:notes"/>
          <p:cNvSpPr>
            <a:spLocks noGrp="1" noRot="1" noChangeAspect="1"/>
          </p:cNvSpPr>
          <p:nvPr>
            <p:ph type="sldImg" idx="2"/>
          </p:nvPr>
        </p:nvSpPr>
        <p:spPr>
          <a:ln>
            <a:headEnd/>
            <a:tailEnd/>
          </a:ln>
        </p:spPr>
      </p:sp>
      <p:sp>
        <p:nvSpPr>
          <p:cNvPr id="153602" name="Google Shape;712;g6ed6ac398f_1_365: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53603" name="Google Shape;713;g6ed6ac398f_1_365: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C1D35BD7-7340-4D4C-AB97-C12B8742FB34}" type="slidenum">
              <a:rPr lang="uk-UA"/>
              <a:pPr algn="r">
                <a:buClr>
                  <a:srgbClr val="000000"/>
                </a:buClr>
                <a:buFont typeface="Arial" charset="0"/>
                <a:buNone/>
              </a:pPr>
              <a:t>71</a:t>
            </a:fld>
            <a:endParaRPr lang="ru-R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5649" name="Google Shape;720;g6ed6ac398f_1_372:notes"/>
          <p:cNvSpPr>
            <a:spLocks noGrp="1" noRot="1" noChangeAspect="1"/>
          </p:cNvSpPr>
          <p:nvPr>
            <p:ph type="sldImg" idx="2"/>
          </p:nvPr>
        </p:nvSpPr>
        <p:spPr>
          <a:ln>
            <a:headEnd/>
            <a:tailEnd/>
          </a:ln>
        </p:spPr>
      </p:sp>
      <p:sp>
        <p:nvSpPr>
          <p:cNvPr id="155650" name="Google Shape;721;g6ed6ac398f_1_372: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55651" name="Google Shape;722;g6ed6ac398f_1_372: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3D7B618A-A1B7-478B-9057-141125ACA8B3}" type="slidenum">
              <a:rPr lang="uk-UA"/>
              <a:pPr algn="r">
                <a:buClr>
                  <a:srgbClr val="000000"/>
                </a:buClr>
                <a:buFont typeface="Arial" charset="0"/>
                <a:buNone/>
              </a:pPr>
              <a:t>72</a:t>
            </a:fld>
            <a:endParaRPr lang="ru-R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7" name="Google Shape;729;g6ed6ac398f_1_383:notes"/>
          <p:cNvSpPr>
            <a:spLocks noGrp="1" noRot="1" noChangeAspect="1"/>
          </p:cNvSpPr>
          <p:nvPr>
            <p:ph type="sldImg" idx="2"/>
          </p:nvPr>
        </p:nvSpPr>
        <p:spPr>
          <a:ln>
            <a:headEnd/>
            <a:tailEnd/>
          </a:ln>
        </p:spPr>
      </p:sp>
      <p:sp>
        <p:nvSpPr>
          <p:cNvPr id="157698" name="Google Shape;730;g6ed6ac398f_1_383: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57699" name="Google Shape;731;g6ed6ac398f_1_383: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1E8D6CEC-11CA-4B91-98E4-70AAA2D94495}" type="slidenum">
              <a:rPr lang="uk-UA"/>
              <a:pPr algn="r">
                <a:buClr>
                  <a:srgbClr val="000000"/>
                </a:buClr>
                <a:buFont typeface="Arial" charset="0"/>
                <a:buNone/>
              </a:pPr>
              <a:t>73</a:t>
            </a:fld>
            <a:endParaRPr lang="ru-RU"/>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5" name="Google Shape;739;g6ed6ac398f_1_390:notes"/>
          <p:cNvSpPr>
            <a:spLocks noGrp="1" noRot="1" noChangeAspect="1"/>
          </p:cNvSpPr>
          <p:nvPr>
            <p:ph type="sldImg" idx="2"/>
          </p:nvPr>
        </p:nvSpPr>
        <p:spPr>
          <a:ln>
            <a:headEnd/>
            <a:tailEnd/>
          </a:ln>
        </p:spPr>
      </p:sp>
      <p:sp>
        <p:nvSpPr>
          <p:cNvPr id="159746" name="Google Shape;740;g6ed6ac398f_1_39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59747" name="Google Shape;741;g6ed6ac398f_1_390: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D0059D43-FFAB-425A-8D6D-A76265D91D0F}" type="slidenum">
              <a:rPr lang="uk-UA"/>
              <a:pPr algn="r">
                <a:buClr>
                  <a:srgbClr val="000000"/>
                </a:buClr>
                <a:buFont typeface="Arial" charset="0"/>
                <a:buNone/>
              </a:pPr>
              <a:t>74</a:t>
            </a:fld>
            <a:endParaRPr lang="ru-RU"/>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3" name="Google Shape;749;g6ed212fca6_0_655:notes"/>
          <p:cNvSpPr>
            <a:spLocks noGrp="1" noRot="1" noChangeAspect="1"/>
          </p:cNvSpPr>
          <p:nvPr>
            <p:ph type="sldImg" idx="2"/>
          </p:nvPr>
        </p:nvSpPr>
        <p:spPr>
          <a:ln>
            <a:headEnd/>
            <a:tailEnd/>
          </a:ln>
        </p:spPr>
      </p:sp>
      <p:sp>
        <p:nvSpPr>
          <p:cNvPr id="161794" name="Google Shape;750;g6ed212fca6_0_655: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61795" name="Google Shape;751;g6ed212fca6_0_655: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3C703B2F-CCCF-4F02-859C-F174367A9A0D}" type="slidenum">
              <a:rPr lang="uk-UA"/>
              <a:pPr algn="r">
                <a:buClr>
                  <a:srgbClr val="000000"/>
                </a:buClr>
                <a:buFont typeface="Arial" charset="0"/>
                <a:buNone/>
              </a:pPr>
              <a:t>75</a:t>
            </a:fld>
            <a:endParaRPr lang="ru-RU"/>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1" name="Google Shape;757;g6ef371a666_0_62:notes"/>
          <p:cNvSpPr>
            <a:spLocks noGrp="1" noRot="1" noChangeAspect="1"/>
          </p:cNvSpPr>
          <p:nvPr>
            <p:ph type="sldImg" idx="2"/>
          </p:nvPr>
        </p:nvSpPr>
        <p:spPr>
          <a:ln>
            <a:headEnd/>
            <a:tailEnd/>
          </a:ln>
        </p:spPr>
      </p:sp>
      <p:sp>
        <p:nvSpPr>
          <p:cNvPr id="163842" name="Google Shape;758;g6ef371a666_0_62: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63843" name="Google Shape;759;g6ef371a666_0_62: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77D4F0E7-85B8-4F6C-A42D-1AE0456BA707}" type="slidenum">
              <a:rPr lang="uk-UA"/>
              <a:pPr algn="r">
                <a:buClr>
                  <a:srgbClr val="000000"/>
                </a:buClr>
                <a:buFont typeface="Arial" charset="0"/>
                <a:buNone/>
              </a:pPr>
              <a:t>76</a:t>
            </a:fld>
            <a:endParaRPr lang="ru-RU"/>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5889" name="Google Shape;767;g6ed212fca6_0_580: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65890" name="Google Shape;768;g6ed212fca6_0_580:notes"/>
          <p:cNvSpPr>
            <a:spLocks noGrp="1" noRot="1" noChangeAspect="1"/>
          </p:cNvSpPr>
          <p:nvPr>
            <p:ph type="sldImg" idx="2"/>
          </p:nvPr>
        </p:nvSpPr>
        <p:spPr>
          <a:ln>
            <a:headEnd/>
            <a:tailEnd/>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7937" name="Google Shape;776;g6ed6ac398f_1_397:notes"/>
          <p:cNvSpPr>
            <a:spLocks noGrp="1" noRot="1" noChangeAspect="1"/>
          </p:cNvSpPr>
          <p:nvPr>
            <p:ph type="sldImg" idx="2"/>
          </p:nvPr>
        </p:nvSpPr>
        <p:spPr>
          <a:ln>
            <a:headEnd/>
            <a:tailEnd/>
          </a:ln>
        </p:spPr>
      </p:sp>
      <p:sp>
        <p:nvSpPr>
          <p:cNvPr id="167938" name="Google Shape;777;g6ed6ac398f_1_397: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67939" name="Google Shape;778;g6ed6ac398f_1_397: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1F03B423-AFED-4207-B234-F381E26129F4}" type="slidenum">
              <a:rPr lang="uk-UA"/>
              <a:pPr algn="r">
                <a:buClr>
                  <a:srgbClr val="000000"/>
                </a:buClr>
                <a:buFont typeface="Arial" charset="0"/>
                <a:buNone/>
              </a:pPr>
              <a:t>78</a:t>
            </a:fld>
            <a:endParaRPr lang="ru-RU"/>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9985" name="Google Shape;784;g6ed212fca6_0_639:notes"/>
          <p:cNvSpPr>
            <a:spLocks noGrp="1" noRot="1" noChangeAspect="1"/>
          </p:cNvSpPr>
          <p:nvPr>
            <p:ph type="sldImg" idx="2"/>
          </p:nvPr>
        </p:nvSpPr>
        <p:spPr>
          <a:ln>
            <a:headEnd/>
            <a:tailEnd/>
          </a:ln>
        </p:spPr>
      </p:sp>
      <p:sp>
        <p:nvSpPr>
          <p:cNvPr id="169986" name="Google Shape;785;g6ed212fca6_0_639: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69987" name="Google Shape;786;g6ed212fca6_0_639: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D59B8876-1136-4D44-95F8-8F34E6A02B46}" type="slidenum">
              <a:rPr lang="uk-UA"/>
              <a:pPr algn="r">
                <a:buClr>
                  <a:srgbClr val="000000"/>
                </a:buClr>
                <a:buFont typeface="Arial" charset="0"/>
                <a:buNone/>
              </a:pPr>
              <a:t>79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54;g6f2bde44b4_0_26:notes"/>
          <p:cNvSpPr>
            <a:spLocks noGrp="1" noRot="1" noChangeAspect="1"/>
          </p:cNvSpPr>
          <p:nvPr>
            <p:ph type="sldImg" idx="2"/>
          </p:nvPr>
        </p:nvSpPr>
        <p:spPr>
          <a:ln>
            <a:headEnd/>
            <a:tailEnd/>
          </a:ln>
        </p:spPr>
      </p:sp>
      <p:sp>
        <p:nvSpPr>
          <p:cNvPr id="24578" name="Google Shape;155;g6f2bde44b4_0_26: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24579" name="Google Shape;156;g6f2bde44b4_0_26: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B3C28A46-4831-494C-AE23-FAC6AB07096E}" type="slidenum">
              <a:rPr lang="uk-UA"/>
              <a:pPr algn="r">
                <a:buClr>
                  <a:srgbClr val="000000"/>
                </a:buClr>
                <a:buFont typeface="Arial" charset="0"/>
                <a:buNone/>
              </a:pPr>
              <a:t>8</a:t>
            </a:fld>
            <a:endParaRPr lang="ru-R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2033" name="Google Shape;794;g6f15e4bfbd_0_81:notes"/>
          <p:cNvSpPr>
            <a:spLocks noGrp="1" noRot="1" noChangeAspect="1"/>
          </p:cNvSpPr>
          <p:nvPr>
            <p:ph type="sldImg" idx="2"/>
          </p:nvPr>
        </p:nvSpPr>
        <p:spPr>
          <a:ln>
            <a:headEnd/>
            <a:tailEnd/>
          </a:ln>
        </p:spPr>
      </p:sp>
      <p:sp>
        <p:nvSpPr>
          <p:cNvPr id="172034" name="Google Shape;795;g6f15e4bfbd_0_81: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172035" name="Google Shape;796;g6f15e4bfbd_0_81: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9E7BFD18-EF4B-4D83-B0A4-782BE068C33C}" type="slidenum">
              <a:rPr lang="uk-UA"/>
              <a:pPr algn="r">
                <a:buClr>
                  <a:srgbClr val="000000"/>
                </a:buClr>
                <a:buFont typeface="Arial" charset="0"/>
                <a:buNone/>
              </a:pPr>
              <a:t>80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Google Shape;162;g6f2bde44b4_0_33:notes"/>
          <p:cNvSpPr>
            <a:spLocks noGrp="1" noRot="1" noChangeAspect="1"/>
          </p:cNvSpPr>
          <p:nvPr>
            <p:ph type="sldImg" idx="2"/>
          </p:nvPr>
        </p:nvSpPr>
        <p:spPr>
          <a:ln>
            <a:headEnd/>
            <a:tailEnd/>
          </a:ln>
        </p:spPr>
      </p:sp>
      <p:sp>
        <p:nvSpPr>
          <p:cNvPr id="26626" name="Google Shape;163;g6f2bde44b4_0_33:notes"/>
          <p:cNvSpPr txBox="1">
            <a:spLocks noGrp="1"/>
          </p:cNvSpPr>
          <p:nvPr>
            <p:ph type="body" idx="1"/>
          </p:nvPr>
        </p:nvSpPr>
        <p:spPr>
          <a:ln/>
        </p:spPr>
        <p:txBody>
          <a:bodyPr/>
          <a:lstStyle/>
          <a:p>
            <a:pPr marL="0" indent="0" eaLnBrk="1" hangingPunct="1">
              <a:spcBef>
                <a:spcPts val="363"/>
              </a:spcBef>
              <a:buSzPts val="1400"/>
            </a:pPr>
            <a:endParaRPr lang="ru-RU" sz="1200" smtClean="0">
              <a:latin typeface="Calibri" pitchFamily="34" charset="0"/>
              <a:cs typeface="Arial" charset="0"/>
              <a:sym typeface="Calibri" pitchFamily="34" charset="0"/>
            </a:endParaRPr>
          </a:p>
        </p:txBody>
      </p:sp>
      <p:sp>
        <p:nvSpPr>
          <p:cNvPr id="26627" name="Google Shape;164;g6f2bde44b4_0_33:notes"/>
          <p:cNvSpPr>
            <a:spLocks noGrp="1"/>
          </p:cNvSpPr>
          <p:nvPr>
            <p:ph type="sldNum" sz="quarter" idx="4294967295"/>
          </p:nvPr>
        </p:nvSpPr>
        <p:spPr bwMode="auto">
          <a:xfrm>
            <a:off x="4008438" y="8893175"/>
            <a:ext cx="3067050" cy="468313"/>
          </a:xfrm>
          <a:prstGeom prst="rect">
            <a:avLst/>
          </a:prstGeom>
          <a:noFill/>
          <a:ln>
            <a:miter lim="800000"/>
            <a:headEnd/>
            <a:tailEnd/>
          </a:ln>
        </p:spPr>
        <p:txBody>
          <a:bodyPr lIns="93925" tIns="46950" rIns="93925" bIns="46950" anchor="b"/>
          <a:lstStyle/>
          <a:p>
            <a:pPr algn="r">
              <a:buClr>
                <a:srgbClr val="000000"/>
              </a:buClr>
              <a:buFont typeface="Arial" charset="0"/>
              <a:buNone/>
            </a:pPr>
            <a:fld id="{2204CC4C-4FB6-4CDA-8800-11E246ADD53E}" type="slidenum">
              <a:rPr lang="uk-UA"/>
              <a:pPr algn="r">
                <a:buClr>
                  <a:srgbClr val="000000"/>
                </a:buClr>
                <a:buFont typeface="Arial" charset="0"/>
                <a:buNone/>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Заголовок и объект" type="obj">
  <p:cSld name="OBJECT">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609600" y="1200150"/>
            <a:ext cx="10972800" cy="93345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609600" y="2286001"/>
            <a:ext cx="10972800" cy="3840163"/>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21;p2"/>
          <p:cNvSpPr txBox="1">
            <a:spLocks noGrp="1"/>
          </p:cNvSpPr>
          <p:nvPr>
            <p:ph type="dt" idx="10"/>
          </p:nvPr>
        </p:nvSpPr>
        <p:spPr bwMode="auto">
          <a:xfrm>
            <a:off x="609600" y="6356350"/>
            <a:ext cx="2844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ru-RU"/>
          </a:p>
        </p:txBody>
      </p:sp>
      <p:sp>
        <p:nvSpPr>
          <p:cNvPr id="5" name="Google Shape;22;p2"/>
          <p:cNvSpPr txBox="1">
            <a:spLocks noGrp="1"/>
          </p:cNvSpPr>
          <p:nvPr>
            <p:ph type="ftr" idx="11"/>
          </p:nvPr>
        </p:nvSpPr>
        <p:spPr bwMode="auto">
          <a:xfrm>
            <a:off x="4165600" y="6356350"/>
            <a:ext cx="3860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ct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ru-RU"/>
          </a:p>
        </p:txBody>
      </p:sp>
      <p:sp>
        <p:nvSpPr>
          <p:cNvPr id="6" name="Google Shape;23;p2"/>
          <p:cNvSpPr txBox="1">
            <a:spLocks noGrp="1"/>
          </p:cNvSpPr>
          <p:nvPr>
            <p:ph type="sldNum" idx="12"/>
          </p:nvPr>
        </p:nvSpPr>
        <p:spPr bwMode="auto">
          <a:xfrm>
            <a:off x="8737600" y="6356350"/>
            <a:ext cx="2844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Font typeface="Arial" charset="0"/>
              <a:buNone/>
              <a:defRPr sz="1200">
                <a:solidFill>
                  <a:srgbClr val="898989"/>
                </a:solidFill>
                <a:latin typeface="Calibri" pitchFamily="34" charset="0"/>
                <a:sym typeface="Calibri" pitchFamily="34" charset="0"/>
              </a:defRPr>
            </a:lvl1pPr>
          </a:lstStyle>
          <a:p>
            <a:pPr>
              <a:defRPr/>
            </a:pPr>
            <a:fld id="{24011471-B62F-4340-A73A-2808F1484463}" type="slidenum">
              <a:rPr lang="uk-UA"/>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Пустой слайд" type="blank">
  <p:cSld name="BLANK">
    <p:spTree>
      <p:nvGrpSpPr>
        <p:cNvPr id="1" name="Shape 24"/>
        <p:cNvGrpSpPr/>
        <p:nvPr/>
      </p:nvGrpSpPr>
      <p:grpSpPr>
        <a:xfrm>
          <a:off x="0" y="0"/>
          <a:ext cx="0" cy="0"/>
          <a:chOff x="0" y="0"/>
          <a:chExt cx="0" cy="0"/>
        </a:xfrm>
      </p:grpSpPr>
      <p:sp>
        <p:nvSpPr>
          <p:cNvPr id="2" name="Google Shape;25;p3"/>
          <p:cNvSpPr txBox="1">
            <a:spLocks noGrp="1"/>
          </p:cNvSpPr>
          <p:nvPr>
            <p:ph type="dt" idx="10"/>
          </p:nvPr>
        </p:nvSpPr>
        <p:spPr bwMode="auto">
          <a:xfrm>
            <a:off x="609600" y="6356350"/>
            <a:ext cx="2844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ru-RU"/>
          </a:p>
        </p:txBody>
      </p:sp>
      <p:sp>
        <p:nvSpPr>
          <p:cNvPr id="3" name="Google Shape;26;p3"/>
          <p:cNvSpPr txBox="1">
            <a:spLocks noGrp="1"/>
          </p:cNvSpPr>
          <p:nvPr>
            <p:ph type="ftr" idx="11"/>
          </p:nvPr>
        </p:nvSpPr>
        <p:spPr bwMode="auto">
          <a:xfrm>
            <a:off x="4165600" y="6356350"/>
            <a:ext cx="3860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ct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ru-RU"/>
          </a:p>
        </p:txBody>
      </p:sp>
      <p:sp>
        <p:nvSpPr>
          <p:cNvPr id="4" name="Google Shape;27;p3"/>
          <p:cNvSpPr txBox="1">
            <a:spLocks noGrp="1"/>
          </p:cNvSpPr>
          <p:nvPr>
            <p:ph type="sldNum" idx="12"/>
          </p:nvPr>
        </p:nvSpPr>
        <p:spPr bwMode="auto">
          <a:xfrm>
            <a:off x="8737600" y="6356350"/>
            <a:ext cx="2844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Font typeface="Arial" charset="0"/>
              <a:buNone/>
              <a:defRPr sz="1200">
                <a:solidFill>
                  <a:srgbClr val="898989"/>
                </a:solidFill>
                <a:latin typeface="Calibri" pitchFamily="34" charset="0"/>
                <a:sym typeface="Calibri" pitchFamily="34" charset="0"/>
              </a:defRPr>
            </a:lvl1pPr>
          </a:lstStyle>
          <a:p>
            <a:pPr>
              <a:defRPr/>
            </a:pPr>
            <a:fld id="{C2448C0D-75A6-479A-A421-161381C1E396}" type="slidenum">
              <a:rPr lang="uk-UA"/>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Только заголовок" type="titleOnly">
  <p:cSld name="TITLE_ONL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09600" y="1200150"/>
            <a:ext cx="10972800" cy="93345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 name="Google Shape;30;p4"/>
          <p:cNvSpPr txBox="1">
            <a:spLocks noGrp="1"/>
          </p:cNvSpPr>
          <p:nvPr>
            <p:ph type="dt" idx="10"/>
          </p:nvPr>
        </p:nvSpPr>
        <p:spPr bwMode="auto">
          <a:xfrm>
            <a:off x="609600" y="6356350"/>
            <a:ext cx="2844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ru-RU"/>
          </a:p>
        </p:txBody>
      </p:sp>
      <p:sp>
        <p:nvSpPr>
          <p:cNvPr id="4" name="Google Shape;31;p4"/>
          <p:cNvSpPr txBox="1">
            <a:spLocks noGrp="1"/>
          </p:cNvSpPr>
          <p:nvPr>
            <p:ph type="ftr" idx="11"/>
          </p:nvPr>
        </p:nvSpPr>
        <p:spPr bwMode="auto">
          <a:xfrm>
            <a:off x="4165600" y="6356350"/>
            <a:ext cx="3860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ct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ru-RU"/>
          </a:p>
        </p:txBody>
      </p:sp>
      <p:sp>
        <p:nvSpPr>
          <p:cNvPr id="5" name="Google Shape;32;p4"/>
          <p:cNvSpPr txBox="1">
            <a:spLocks noGrp="1"/>
          </p:cNvSpPr>
          <p:nvPr>
            <p:ph type="sldNum" idx="12"/>
          </p:nvPr>
        </p:nvSpPr>
        <p:spPr bwMode="auto">
          <a:xfrm>
            <a:off x="8737600" y="6356350"/>
            <a:ext cx="2844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Font typeface="Arial" charset="0"/>
              <a:buNone/>
              <a:defRPr sz="1200">
                <a:solidFill>
                  <a:srgbClr val="898989"/>
                </a:solidFill>
                <a:latin typeface="Calibri" pitchFamily="34" charset="0"/>
                <a:sym typeface="Calibri" pitchFamily="34" charset="0"/>
              </a:defRPr>
            </a:lvl1pPr>
          </a:lstStyle>
          <a:p>
            <a:pPr>
              <a:defRPr/>
            </a:pPr>
            <a:fld id="{3C94FFA9-A701-45AD-A560-2C319307EEF6}" type="slidenum">
              <a:rPr lang="uk-UA"/>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Два объекта"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09600" y="1200150"/>
            <a:ext cx="10972800" cy="93345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609600" y="2286001"/>
            <a:ext cx="5384800" cy="3840163"/>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body" idx="2"/>
          </p:nvPr>
        </p:nvSpPr>
        <p:spPr>
          <a:xfrm>
            <a:off x="6197600" y="2286001"/>
            <a:ext cx="5384800" cy="3840163"/>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 name="Google Shape;43;p6"/>
          <p:cNvSpPr txBox="1">
            <a:spLocks noGrp="1"/>
          </p:cNvSpPr>
          <p:nvPr>
            <p:ph type="dt" idx="10"/>
          </p:nvPr>
        </p:nvSpPr>
        <p:spPr bwMode="auto">
          <a:xfrm>
            <a:off x="609600" y="6356350"/>
            <a:ext cx="2844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ru-RU"/>
          </a:p>
        </p:txBody>
      </p:sp>
      <p:sp>
        <p:nvSpPr>
          <p:cNvPr id="6" name="Google Shape;44;p6"/>
          <p:cNvSpPr txBox="1">
            <a:spLocks noGrp="1"/>
          </p:cNvSpPr>
          <p:nvPr>
            <p:ph type="ftr" idx="11"/>
          </p:nvPr>
        </p:nvSpPr>
        <p:spPr bwMode="auto">
          <a:xfrm>
            <a:off x="4165600" y="6356350"/>
            <a:ext cx="3860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ct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ru-RU"/>
          </a:p>
        </p:txBody>
      </p:sp>
      <p:sp>
        <p:nvSpPr>
          <p:cNvPr id="7" name="Google Shape;45;p6"/>
          <p:cNvSpPr txBox="1">
            <a:spLocks noGrp="1"/>
          </p:cNvSpPr>
          <p:nvPr>
            <p:ph type="sldNum" idx="12"/>
          </p:nvPr>
        </p:nvSpPr>
        <p:spPr bwMode="auto">
          <a:xfrm>
            <a:off x="8737600" y="6356350"/>
            <a:ext cx="2844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Font typeface="Arial" charset="0"/>
              <a:buNone/>
              <a:defRPr sz="1200">
                <a:solidFill>
                  <a:srgbClr val="898989"/>
                </a:solidFill>
                <a:latin typeface="Calibri" pitchFamily="34" charset="0"/>
                <a:sym typeface="Calibri" pitchFamily="34" charset="0"/>
              </a:defRPr>
            </a:lvl1pPr>
          </a:lstStyle>
          <a:p>
            <a:pPr>
              <a:defRPr/>
            </a:pPr>
            <a:fld id="{B053DA9D-ACB5-4DEE-A66F-EF9157DF9ABC}" type="slidenum">
              <a:rPr lang="uk-UA"/>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Заголовок и вертикальный текст" type="vertTx">
  <p:cSld name="VERTICAL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09600" y="1200150"/>
            <a:ext cx="10972800" cy="93345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7"/>
          <p:cNvSpPr txBox="1">
            <a:spLocks noGrp="1"/>
          </p:cNvSpPr>
          <p:nvPr>
            <p:ph type="body" idx="1"/>
          </p:nvPr>
        </p:nvSpPr>
        <p:spPr>
          <a:xfrm rot="5400000">
            <a:off x="4175919" y="-1280317"/>
            <a:ext cx="3840163" cy="10972800"/>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49;p7"/>
          <p:cNvSpPr txBox="1">
            <a:spLocks noGrp="1"/>
          </p:cNvSpPr>
          <p:nvPr>
            <p:ph type="dt" idx="10"/>
          </p:nvPr>
        </p:nvSpPr>
        <p:spPr bwMode="auto">
          <a:xfrm>
            <a:off x="609600" y="6356350"/>
            <a:ext cx="2844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ru-RU"/>
          </a:p>
        </p:txBody>
      </p:sp>
      <p:sp>
        <p:nvSpPr>
          <p:cNvPr id="5" name="Google Shape;50;p7"/>
          <p:cNvSpPr txBox="1">
            <a:spLocks noGrp="1"/>
          </p:cNvSpPr>
          <p:nvPr>
            <p:ph type="ftr" idx="11"/>
          </p:nvPr>
        </p:nvSpPr>
        <p:spPr bwMode="auto">
          <a:xfrm>
            <a:off x="4165600" y="6356350"/>
            <a:ext cx="3860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ctr">
              <a:buClr>
                <a:srgbClr val="000000"/>
              </a:buClr>
              <a:buSzPts val="1400"/>
              <a:buFont typeface="Arial" charset="0"/>
              <a:buNone/>
              <a:defRPr sz="1200">
                <a:solidFill>
                  <a:srgbClr val="888888"/>
                </a:solidFill>
                <a:latin typeface="Calibri" pitchFamily="34" charset="0"/>
                <a:sym typeface="Calibri" pitchFamily="34" charset="0"/>
              </a:defRPr>
            </a:lvl1pPr>
          </a:lstStyle>
          <a:p>
            <a:pPr>
              <a:defRPr/>
            </a:pPr>
            <a:endParaRPr lang="ru-RU"/>
          </a:p>
        </p:txBody>
      </p:sp>
      <p:sp>
        <p:nvSpPr>
          <p:cNvPr id="6" name="Google Shape;51;p7"/>
          <p:cNvSpPr txBox="1">
            <a:spLocks noGrp="1"/>
          </p:cNvSpPr>
          <p:nvPr>
            <p:ph type="sldNum" idx="12"/>
          </p:nvPr>
        </p:nvSpPr>
        <p:spPr bwMode="auto">
          <a:xfrm>
            <a:off x="8737600" y="6356350"/>
            <a:ext cx="2844800" cy="36512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Font typeface="Arial" charset="0"/>
              <a:buNone/>
              <a:defRPr sz="1200">
                <a:solidFill>
                  <a:srgbClr val="898989"/>
                </a:solidFill>
                <a:latin typeface="Calibri" pitchFamily="34" charset="0"/>
                <a:sym typeface="Calibri" pitchFamily="34" charset="0"/>
              </a:defRPr>
            </a:lvl1pPr>
          </a:lstStyle>
          <a:p>
            <a:pPr>
              <a:defRPr/>
            </a:pPr>
            <a:fld id="{3EB57B22-F4CC-47C3-AE05-DACD2FC899A3}" type="slidenum">
              <a:rPr lang="uk-UA"/>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52"/>
        <p:cNvGrpSpPr/>
        <p:nvPr/>
      </p:nvGrpSpPr>
      <p:grpSpPr>
        <a:xfrm>
          <a:off x="0" y="0"/>
          <a:ext cx="0" cy="0"/>
          <a:chOff x="0" y="0"/>
          <a:chExt cx="0" cy="0"/>
        </a:xfrm>
      </p:grpSpPr>
      <p:pic>
        <p:nvPicPr>
          <p:cNvPr id="4" name="Google Shape;15;p1"/>
          <p:cNvPicPr preferRelativeResize="0">
            <a:picLocks noChangeAspect="1" noChangeArrowheads="1"/>
          </p:cNvPicPr>
          <p:nvPr/>
        </p:nvPicPr>
        <p:blipFill>
          <a:blip r:embed="rId2"/>
          <a:srcRect/>
          <a:stretch>
            <a:fillRect/>
          </a:stretch>
        </p:blipFill>
        <p:spPr bwMode="auto">
          <a:xfrm>
            <a:off x="347663" y="204788"/>
            <a:ext cx="3860800" cy="825500"/>
          </a:xfrm>
          <a:prstGeom prst="rect">
            <a:avLst/>
          </a:prstGeom>
          <a:noFill/>
          <a:ln w="9525">
            <a:noFill/>
            <a:miter lim="800000"/>
            <a:headEnd/>
            <a:tailEnd/>
          </a:ln>
        </p:spPr>
      </p:pic>
      <p:pic>
        <p:nvPicPr>
          <p:cNvPr id="5" name="Google Shape;16;p1"/>
          <p:cNvPicPr preferRelativeResize="0">
            <a:picLocks noChangeAspect="1" noChangeArrowheads="1"/>
          </p:cNvPicPr>
          <p:nvPr/>
        </p:nvPicPr>
        <p:blipFill>
          <a:blip r:embed="rId3"/>
          <a:srcRect/>
          <a:stretch>
            <a:fillRect/>
          </a:stretch>
        </p:blipFill>
        <p:spPr bwMode="auto">
          <a:xfrm>
            <a:off x="4637088" y="-25400"/>
            <a:ext cx="3111500" cy="1225550"/>
          </a:xfrm>
          <a:prstGeom prst="rect">
            <a:avLst/>
          </a:prstGeom>
          <a:noFill/>
          <a:ln w="9525">
            <a:noFill/>
            <a:miter lim="800000"/>
            <a:headEnd/>
            <a:tailEnd/>
          </a:ln>
        </p:spPr>
      </p:pic>
      <p:pic>
        <p:nvPicPr>
          <p:cNvPr id="6" name="Google Shape;17;p1"/>
          <p:cNvPicPr preferRelativeResize="0">
            <a:picLocks noChangeAspect="1" noChangeArrowheads="1"/>
          </p:cNvPicPr>
          <p:nvPr/>
        </p:nvPicPr>
        <p:blipFill>
          <a:blip r:embed="rId4"/>
          <a:srcRect/>
          <a:stretch>
            <a:fillRect/>
          </a:stretch>
        </p:blipFill>
        <p:spPr bwMode="auto">
          <a:xfrm>
            <a:off x="8432800" y="304800"/>
            <a:ext cx="2667000" cy="450850"/>
          </a:xfrm>
          <a:prstGeom prst="rect">
            <a:avLst/>
          </a:prstGeom>
          <a:noFill/>
          <a:ln w="9525">
            <a:noFill/>
            <a:miter lim="800000"/>
            <a:headEnd/>
            <a:tailEnd/>
          </a:ln>
        </p:spPr>
      </p:pic>
      <p:sp>
        <p:nvSpPr>
          <p:cNvPr id="7" name="Google Shape;53;p8"/>
          <p:cNvSpPr/>
          <p:nvPr/>
        </p:nvSpPr>
        <p:spPr>
          <a:xfrm rot="10800000" flipH="1">
            <a:off x="0" y="2247900"/>
            <a:ext cx="12192000" cy="4610100"/>
          </a:xfrm>
          <a:prstGeom prst="rect">
            <a:avLst/>
          </a:prstGeom>
          <a:solidFill>
            <a:schemeClr val="accent4"/>
          </a:solidFill>
          <a:ln>
            <a:noFill/>
          </a:ln>
        </p:spPr>
        <p:txBody>
          <a:bodyPr spcFirstLastPara="1" lIns="121900" tIns="121900" rIns="121900" bIns="121900"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54;p8"/>
          <p:cNvSpPr>
            <a:spLocks noChangeArrowheads="1"/>
          </p:cNvSpPr>
          <p:nvPr/>
        </p:nvSpPr>
        <p:spPr bwMode="auto">
          <a:xfrm>
            <a:off x="0" y="2247900"/>
            <a:ext cx="12192000" cy="144463"/>
          </a:xfrm>
          <a:prstGeom prst="rect">
            <a:avLst/>
          </a:prstGeom>
          <a:gradFill rotWithShape="0">
            <a:gsLst>
              <a:gs pos="0">
                <a:srgbClr val="F9F9F9"/>
              </a:gs>
              <a:gs pos="36000">
                <a:srgbClr val="F9F9F9"/>
              </a:gs>
              <a:gs pos="80000">
                <a:srgbClr val="DEDEDE"/>
              </a:gs>
              <a:gs pos="100000">
                <a:srgbClr val="999999"/>
              </a:gs>
            </a:gsLst>
            <a:lin ang="16200000"/>
          </a:gradFill>
          <a:ln w="9525">
            <a:noFill/>
            <a:miter lim="800000"/>
            <a:headEnd/>
            <a:tailEnd/>
          </a:ln>
        </p:spPr>
        <p:txBody>
          <a:bodyPr lIns="121900" tIns="121900" rIns="121900" bIns="121900" anchor="ctr"/>
          <a:lstStyle/>
          <a:p>
            <a:pPr>
              <a:buClr>
                <a:srgbClr val="000000"/>
              </a:buClr>
              <a:buFont typeface="Arial" charset="0"/>
              <a:buNone/>
              <a:defRPr/>
            </a:pPr>
            <a:endParaRPr lang="ru-RU"/>
          </a:p>
        </p:txBody>
      </p:sp>
      <p:sp>
        <p:nvSpPr>
          <p:cNvPr id="55" name="Google Shape;55;p8"/>
          <p:cNvSpPr txBox="1">
            <a:spLocks noGrp="1"/>
          </p:cNvSpPr>
          <p:nvPr>
            <p:ph type="title"/>
          </p:nvPr>
        </p:nvSpPr>
        <p:spPr>
          <a:xfrm>
            <a:off x="629200" y="984967"/>
            <a:ext cx="10962900" cy="10236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629200" y="2558767"/>
            <a:ext cx="10962900" cy="3613500"/>
          </a:xfrm>
          <a:prstGeom prst="rect">
            <a:avLst/>
          </a:prstGeom>
        </p:spPr>
        <p:txBody>
          <a:bodyPr spcFirstLastPara="1">
            <a:noAutofit/>
          </a:bodyPr>
          <a:lstStyle>
            <a:lvl1pPr marL="457200" lvl="0" indent="-406400" rtl="0">
              <a:spcBef>
                <a:spcPts val="560"/>
              </a:spcBef>
              <a:spcAft>
                <a:spcPts val="0"/>
              </a:spcAft>
              <a:buSzPts val="2800"/>
              <a:buChar char="•"/>
              <a:defRPr/>
            </a:lvl1pPr>
            <a:lvl2pPr marL="914400" lvl="1" indent="-393700" rtl="0">
              <a:spcBef>
                <a:spcPts val="520"/>
              </a:spcBef>
              <a:spcAft>
                <a:spcPts val="0"/>
              </a:spcAft>
              <a:buSzPts val="26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9" name="Google Shape;57;p8"/>
          <p:cNvSpPr txBox="1">
            <a:spLocks noGrp="1"/>
          </p:cNvSpPr>
          <p:nvPr>
            <p:ph type="sldNum" idx="10"/>
          </p:nvPr>
        </p:nvSpPr>
        <p:spPr bwMode="auto">
          <a:xfrm>
            <a:off x="11364913" y="6261100"/>
            <a:ext cx="731837" cy="52387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Font typeface="Arial" charset="0"/>
              <a:buNone/>
              <a:defRPr sz="1200">
                <a:solidFill>
                  <a:srgbClr val="898989"/>
                </a:solidFill>
                <a:latin typeface="Calibri" pitchFamily="34" charset="0"/>
                <a:sym typeface="Calibri" pitchFamily="34" charset="0"/>
              </a:defRPr>
            </a:lvl1pPr>
          </a:lstStyle>
          <a:p>
            <a:pPr>
              <a:defRPr/>
            </a:pPr>
            <a:fld id="{3B2FDFF9-A61C-4FC1-B7D7-04393B375084}" type="slidenum">
              <a:rPr lang="uk-UA"/>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1"/>
          <p:cNvSpPr txBox="1">
            <a:spLocks noGrp="1"/>
          </p:cNvSpPr>
          <p:nvPr>
            <p:ph type="title"/>
          </p:nvPr>
        </p:nvSpPr>
        <p:spPr bwMode="auto">
          <a:xfrm>
            <a:off x="609600" y="1200150"/>
            <a:ext cx="10972800" cy="93345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lvl="0"/>
            <a:endParaRPr lang="ru-RU" smtClean="0">
              <a:sym typeface="Arial" charset="0"/>
            </a:endParaRPr>
          </a:p>
        </p:txBody>
      </p:sp>
      <p:sp>
        <p:nvSpPr>
          <p:cNvPr id="1027" name="Google Shape;11;p1"/>
          <p:cNvSpPr txBox="1">
            <a:spLocks noGrp="1"/>
          </p:cNvSpPr>
          <p:nvPr>
            <p:ph type="body" idx="1"/>
          </p:nvPr>
        </p:nvSpPr>
        <p:spPr bwMode="auto">
          <a:xfrm>
            <a:off x="609600" y="2286000"/>
            <a:ext cx="10972800" cy="3840163"/>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p>
            <a:pPr lvl="0"/>
            <a:endParaRPr lang="ru-RU" smtClean="0">
              <a:sym typeface="Arial" charset="0"/>
            </a:endParaRPr>
          </a:p>
        </p:txBody>
      </p:sp>
      <p:sp>
        <p:nvSpPr>
          <p:cNvPr id="1028" name="Google Shape;12;p1"/>
          <p:cNvSpPr txBox="1">
            <a:spLocks noGrp="1"/>
          </p:cNvSpPr>
          <p:nvPr/>
        </p:nvSpPr>
        <p:spPr bwMode="auto">
          <a:xfrm>
            <a:off x="609600" y="6356350"/>
            <a:ext cx="2844800" cy="365125"/>
          </a:xfrm>
          <a:prstGeom prst="rect">
            <a:avLst/>
          </a:prstGeom>
          <a:noFill/>
          <a:ln w="9525">
            <a:noFill/>
            <a:miter lim="800000"/>
            <a:headEnd/>
            <a:tailEnd/>
          </a:ln>
        </p:spPr>
        <p:txBody>
          <a:bodyPr lIns="91425" tIns="45700" rIns="91425" bIns="45700" anchor="ctr"/>
          <a:lstStyle/>
          <a:p>
            <a:pPr>
              <a:buClr>
                <a:srgbClr val="000000"/>
              </a:buClr>
              <a:buSzPts val="1400"/>
              <a:buFont typeface="Arial" charset="0"/>
              <a:buNone/>
              <a:defRPr/>
            </a:pPr>
            <a:endParaRPr lang="ru-RU" sz="1200">
              <a:solidFill>
                <a:srgbClr val="888888"/>
              </a:solidFill>
              <a:latin typeface="Calibri" pitchFamily="34" charset="0"/>
              <a:sym typeface="Calibri" pitchFamily="34" charset="0"/>
            </a:endParaRPr>
          </a:p>
        </p:txBody>
      </p:sp>
      <p:sp>
        <p:nvSpPr>
          <p:cNvPr id="1029" name="Google Shape;13;p1"/>
          <p:cNvSpPr txBox="1">
            <a:spLocks noGrp="1"/>
          </p:cNvSpPr>
          <p:nvPr/>
        </p:nvSpPr>
        <p:spPr bwMode="auto">
          <a:xfrm>
            <a:off x="4165600" y="6356350"/>
            <a:ext cx="3860800" cy="365125"/>
          </a:xfrm>
          <a:prstGeom prst="rect">
            <a:avLst/>
          </a:prstGeom>
          <a:noFill/>
          <a:ln w="9525">
            <a:noFill/>
            <a:miter lim="800000"/>
            <a:headEnd/>
            <a:tailEnd/>
          </a:ln>
        </p:spPr>
        <p:txBody>
          <a:bodyPr lIns="91425" tIns="45700" rIns="91425" bIns="45700" anchor="ctr"/>
          <a:lstStyle/>
          <a:p>
            <a:pPr algn="ctr">
              <a:buClr>
                <a:srgbClr val="000000"/>
              </a:buClr>
              <a:buSzPts val="1400"/>
              <a:buFont typeface="Arial" charset="0"/>
              <a:buNone/>
              <a:defRPr/>
            </a:pPr>
            <a:endParaRPr lang="ru-RU" sz="1200">
              <a:solidFill>
                <a:srgbClr val="888888"/>
              </a:solidFill>
              <a:latin typeface="Calibri" pitchFamily="34" charset="0"/>
              <a:sym typeface="Calibri" pitchFamily="34" charset="0"/>
            </a:endParaRPr>
          </a:p>
        </p:txBody>
      </p:sp>
      <p:sp>
        <p:nvSpPr>
          <p:cNvPr id="1030" name="Google Shape;14;p1"/>
          <p:cNvSpPr txBox="1">
            <a:spLocks noGrp="1"/>
          </p:cNvSpPr>
          <p:nvPr/>
        </p:nvSpPr>
        <p:spPr bwMode="auto">
          <a:xfrm>
            <a:off x="8737600" y="6356350"/>
            <a:ext cx="2844800" cy="365125"/>
          </a:xfrm>
          <a:prstGeom prst="rect">
            <a:avLst/>
          </a:prstGeom>
          <a:noFill/>
          <a:ln w="9525">
            <a:noFill/>
            <a:miter lim="800000"/>
            <a:headEnd/>
            <a:tailEnd/>
          </a:ln>
        </p:spPr>
        <p:txBody>
          <a:bodyPr lIns="91425" tIns="45700" rIns="91425" bIns="45700" anchor="ctr"/>
          <a:lstStyle/>
          <a:p>
            <a:pPr algn="r">
              <a:buClr>
                <a:srgbClr val="000000"/>
              </a:buClr>
              <a:buFont typeface="Arial" charset="0"/>
              <a:buNone/>
              <a:defRPr/>
            </a:pPr>
            <a:fld id="{59385E27-2EF2-4BD0-AD75-ADB56A2EC18A}" type="slidenum">
              <a:rPr lang="uk-UA" sz="1200">
                <a:solidFill>
                  <a:srgbClr val="898989"/>
                </a:solidFill>
                <a:latin typeface="Calibri" pitchFamily="34" charset="0"/>
                <a:sym typeface="Calibri" pitchFamily="34" charset="0"/>
              </a:rPr>
              <a:pPr algn="r">
                <a:buClr>
                  <a:srgbClr val="000000"/>
                </a:buClr>
                <a:buFont typeface="Arial" charset="0"/>
                <a:buNone/>
                <a:defRPr/>
              </a:pPr>
              <a:t>‹#›</a:t>
            </a:fld>
            <a:endParaRPr lang="ru-RU" sz="1200">
              <a:solidFill>
                <a:srgbClr val="898989"/>
              </a:solidFill>
              <a:latin typeface="Calibri" pitchFamily="34" charset="0"/>
              <a:sym typeface="Calibri" pitchFamily="34" charset="0"/>
            </a:endParaRPr>
          </a:p>
        </p:txBody>
      </p:sp>
      <p:pic>
        <p:nvPicPr>
          <p:cNvPr id="1031" name="Google Shape;15;p1"/>
          <p:cNvPicPr preferRelativeResize="0">
            <a:picLocks noChangeAspect="1" noChangeArrowheads="1"/>
          </p:cNvPicPr>
          <p:nvPr/>
        </p:nvPicPr>
        <p:blipFill>
          <a:blip r:embed="rId8"/>
          <a:srcRect/>
          <a:stretch>
            <a:fillRect/>
          </a:stretch>
        </p:blipFill>
        <p:spPr bwMode="auto">
          <a:xfrm>
            <a:off x="347663" y="204788"/>
            <a:ext cx="3860800" cy="825500"/>
          </a:xfrm>
          <a:prstGeom prst="rect">
            <a:avLst/>
          </a:prstGeom>
          <a:noFill/>
          <a:ln w="9525">
            <a:noFill/>
            <a:miter lim="800000"/>
            <a:headEnd/>
            <a:tailEnd/>
          </a:ln>
        </p:spPr>
      </p:pic>
      <p:pic>
        <p:nvPicPr>
          <p:cNvPr id="1032" name="Google Shape;16;p1"/>
          <p:cNvPicPr preferRelativeResize="0">
            <a:picLocks noChangeAspect="1" noChangeArrowheads="1"/>
          </p:cNvPicPr>
          <p:nvPr/>
        </p:nvPicPr>
        <p:blipFill>
          <a:blip r:embed="rId9"/>
          <a:srcRect/>
          <a:stretch>
            <a:fillRect/>
          </a:stretch>
        </p:blipFill>
        <p:spPr bwMode="auto">
          <a:xfrm>
            <a:off x="4637088" y="-25400"/>
            <a:ext cx="3111500" cy="1225550"/>
          </a:xfrm>
          <a:prstGeom prst="rect">
            <a:avLst/>
          </a:prstGeom>
          <a:noFill/>
          <a:ln w="9525">
            <a:noFill/>
            <a:miter lim="800000"/>
            <a:headEnd/>
            <a:tailEnd/>
          </a:ln>
        </p:spPr>
      </p:pic>
      <p:pic>
        <p:nvPicPr>
          <p:cNvPr id="1033" name="Google Shape;17;p1"/>
          <p:cNvPicPr preferRelativeResize="0">
            <a:picLocks noChangeAspect="1" noChangeArrowheads="1"/>
          </p:cNvPicPr>
          <p:nvPr/>
        </p:nvPicPr>
        <p:blipFill>
          <a:blip r:embed="rId10"/>
          <a:srcRect/>
          <a:stretch>
            <a:fillRect/>
          </a:stretch>
        </p:blipFill>
        <p:spPr bwMode="auto">
          <a:xfrm>
            <a:off x="8432800" y="304800"/>
            <a:ext cx="2667000" cy="45085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i-VRCNrM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youtube.com/watch?v=WwSrtgKhI84"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hyperlink" Target="https://opendatabot.ua/" TargetMode="External"/><Relationship Id="rId4" Type="http://schemas.openxmlformats.org/officeDocument/2006/relationships/hyperlink" Target="https://usr.minjust.gov.ua/ua/freesearch"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ch.sfs.gov.ua/media-ark/videogalereya/prezentatsii-ta-inshi-materiali/4337.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LF2rezQJe8"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otpbank.com.ua/privateclients/pay-cards/email-statement/" TargetMode="External"/><Relationship Id="rId4" Type="http://schemas.openxmlformats.org/officeDocument/2006/relationships/hyperlink" Target="https://www.oschadbank.ua/ua/press-service/news/klienti-mozhut-zamovlyati-v-oschadbanku-onlayn-dovidku-dlya-zapovnennya"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80.gi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zakon.rada.gov.ua/laws/show/2755-17#n3917" TargetMode="External"/><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hyperlink" Target="https://avia.gov.ua/state-civil-aircraft-register-of-ukraine/" TargetMode="External"/><Relationship Id="rId3" Type="http://schemas.openxmlformats.org/officeDocument/2006/relationships/hyperlink" Target="https://kap.minjust.gov.ua/services?product_id=1&amp;is_registry=1&amp;is_registry_ch=-1&amp;is_free_ch=-1&amp;keywords=&amp;usertype=all&amp;without_login=-1&amp;is_free=-1" TargetMode="External"/><Relationship Id="rId7" Type="http://schemas.openxmlformats.org/officeDocument/2006/relationships/hyperlink" Target="https://cabinet.sfs.gov.ua/logi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portal.pfu.gov.ua/" TargetMode="External"/><Relationship Id="rId11" Type="http://schemas.openxmlformats.org/officeDocument/2006/relationships/hyperlink" Target="https://ukrpatent.org/uk/articles/bases2" TargetMode="External"/><Relationship Id="rId5" Type="http://schemas.openxmlformats.org/officeDocument/2006/relationships/hyperlink" Target="https://e-driver.hsc.gov.ua/accounts/login/" TargetMode="External"/><Relationship Id="rId10" Type="http://schemas.openxmlformats.org/officeDocument/2006/relationships/hyperlink" Target="http://dsbt.gov.ua/storinka/perelik-suden-zareyestrovanyh-v-derzhavnomu-sudnovomu-reyestri-ukrayiny" TargetMode="External"/><Relationship Id="rId4" Type="http://schemas.openxmlformats.org/officeDocument/2006/relationships/hyperlink" Target="https://kap.minjust.gov.ua/services?product_id=6&amp;is_registry=1&amp;is_registry_ch=-1&amp;is_free_ch=-1&amp;keywords=&amp;usertype=all&amp;without_login=-1&amp;is_free=-1" TargetMode="External"/><Relationship Id="rId9" Type="http://schemas.openxmlformats.org/officeDocument/2006/relationships/hyperlink" Target="https://data.gov.ua/dataset/1962ea6a-90b5-4624-9735-440136a85d97"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 name="Google Shape;62;p9"/>
          <p:cNvSpPr txBox="1">
            <a:spLocks noGrp="1"/>
          </p:cNvSpPr>
          <p:nvPr>
            <p:ph type="title"/>
          </p:nvPr>
        </p:nvSpPr>
        <p:spPr>
          <a:xfrm>
            <a:off x="695400" y="1234775"/>
            <a:ext cx="10801200" cy="862800"/>
          </a:xfrm>
        </p:spPr>
        <p:txBody>
          <a:bodyPr/>
          <a:lstStyle/>
          <a:p>
            <a:pPr algn="l" eaLnBrk="1" fontAlgn="auto" hangingPunct="1">
              <a:buFont typeface="Arial"/>
              <a:buNone/>
              <a:defRPr/>
            </a:pPr>
            <a:r>
              <a:rPr lang="uk-UA" sz="4000" b="1">
                <a:solidFill>
                  <a:srgbClr val="376092"/>
                </a:solidFill>
                <a:highlight>
                  <a:srgbClr val="FFFFFF"/>
                </a:highlight>
                <a:latin typeface="Oswald"/>
                <a:ea typeface="Oswald"/>
                <a:cs typeface="Oswald"/>
                <a:sym typeface="Oswald"/>
              </a:rPr>
              <a:t>Декларування 2020. Останні нововведення</a:t>
            </a:r>
            <a:endParaRPr sz="4000" b="1">
              <a:solidFill>
                <a:srgbClr val="366092"/>
              </a:solidFill>
              <a:highlight>
                <a:srgbClr val="FFFFFF"/>
              </a:highlight>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Google Shape;174;p21"/>
          <p:cNvSpPr txBox="1">
            <a:spLocks noGrp="1"/>
          </p:cNvSpPr>
          <p:nvPr>
            <p:ph type="title"/>
          </p:nvPr>
        </p:nvSpPr>
        <p:spPr>
          <a:xfrm>
            <a:off x="609600" y="30163"/>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Порада шоста:</a:t>
            </a:r>
            <a:endParaRPr lang="ru-RU" sz="4000" smtClean="0">
              <a:solidFill>
                <a:srgbClr val="376092"/>
              </a:solidFill>
              <a:latin typeface="Calibri" pitchFamily="34" charset="0"/>
              <a:cs typeface="Arial" charset="0"/>
              <a:sym typeface="Calibri" pitchFamily="34" charset="0"/>
            </a:endParaRPr>
          </a:p>
        </p:txBody>
      </p:sp>
      <p:sp>
        <p:nvSpPr>
          <p:cNvPr id="27650" name="Google Shape;175;p21"/>
          <p:cNvSpPr txBox="1">
            <a:spLocks noGrp="1"/>
          </p:cNvSpPr>
          <p:nvPr>
            <p:ph type="body" idx="1"/>
          </p:nvPr>
        </p:nvSpPr>
        <p:spPr>
          <a:xfrm>
            <a:off x="609600" y="962025"/>
            <a:ext cx="10972800" cy="4933950"/>
          </a:xfrm>
        </p:spPr>
        <p:txBody>
          <a:bodyPr/>
          <a:lstStyle/>
          <a:p>
            <a:pPr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Пам’ятайте, грошові активи (сукупна вартість), видатки та правочини (одного видатку), декларуються, якщо перевищують для 2019 року 96050 грн. Ця сума стосується внесення суттєвих змін. </a:t>
            </a:r>
            <a:endParaRPr lang="ru-RU" sz="3000" smtClean="0">
              <a:latin typeface="Calibri" pitchFamily="34" charset="0"/>
              <a:cs typeface="Arial" charset="0"/>
              <a:sym typeface="Calibri" pitchFamily="34" charset="0"/>
            </a:endParaRPr>
          </a:p>
          <a:p>
            <a:pPr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Цінне рухоме майно (крім транспортних засобів) зазначається, якщо його вартість перевищує 192 100 грн.</a:t>
            </a:r>
            <a:endParaRPr lang="ru-RU" sz="3000" smtClean="0">
              <a:latin typeface="Calibri" pitchFamily="34" charset="0"/>
              <a:cs typeface="Arial" charset="0"/>
              <a:sym typeface="Calibri" pitchFamily="34" charset="0"/>
            </a:endParaRPr>
          </a:p>
          <a:p>
            <a:pPr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Якщо Ви не декларували попередньо грошових активах готівку, але назбирали понад 96 тис грн - то вже варто цю суму зазначати. Якщо ви не зазначите готівкові кошти, а з часом будете вчиняти правочити з нерухомим чи рухомим майном - у НАЗК і правоохоронців можуть виникнути сумніви у походжені ваших коштів.</a:t>
            </a:r>
            <a:endParaRPr lang="ru-RU" sz="3000" smtClean="0">
              <a:latin typeface="Calibri" pitchFamily="34" charset="0"/>
              <a:cs typeface="Arial" charset="0"/>
              <a:sym typeface="Calibri" pitchFamily="34" charset="0"/>
            </a:endParaRPr>
          </a:p>
        </p:txBody>
      </p:sp>
      <p:sp>
        <p:nvSpPr>
          <p:cNvPr id="27651" name="Google Shape;176;p21"/>
          <p:cNvSpPr>
            <a:spLocks noGrp="1"/>
          </p:cNvSpPr>
          <p:nvPr>
            <p:ph type="sldNum" sz="quarter" idx="12"/>
          </p:nvPr>
        </p:nvSpPr>
        <p:spPr>
          <a:noFill/>
        </p:spPr>
        <p:txBody>
          <a:bodyPr/>
          <a:lstStyle/>
          <a:p>
            <a:fld id="{E006FE3B-0E29-4CED-B941-EC1E526D7786}" type="slidenum">
              <a:rPr lang="uk-UA" smtClean="0"/>
              <a:pPr/>
              <a:t>10</a:t>
            </a:fld>
            <a:endParaRPr lang="ru-RU"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Google Shape;182;p22"/>
          <p:cNvSpPr txBox="1">
            <a:spLocks noGrp="1"/>
          </p:cNvSpPr>
          <p:nvPr>
            <p:ph type="title"/>
          </p:nvPr>
        </p:nvSpPr>
        <p:spPr>
          <a:xfrm>
            <a:off x="609600" y="30163"/>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Порада сьома:</a:t>
            </a:r>
            <a:endParaRPr lang="ru-RU" sz="4000" smtClean="0">
              <a:solidFill>
                <a:srgbClr val="376092"/>
              </a:solidFill>
              <a:latin typeface="Calibri" pitchFamily="34" charset="0"/>
              <a:cs typeface="Arial" charset="0"/>
              <a:sym typeface="Calibri" pitchFamily="34" charset="0"/>
            </a:endParaRPr>
          </a:p>
        </p:txBody>
      </p:sp>
      <p:sp>
        <p:nvSpPr>
          <p:cNvPr id="29698" name="Google Shape;183;p22"/>
          <p:cNvSpPr txBox="1">
            <a:spLocks noGrp="1"/>
          </p:cNvSpPr>
          <p:nvPr>
            <p:ph type="body" idx="1"/>
          </p:nvPr>
        </p:nvSpPr>
        <p:spPr>
          <a:xfrm>
            <a:off x="609600" y="962025"/>
            <a:ext cx="10972800" cy="4933950"/>
          </a:xfrm>
        </p:spPr>
        <p:txBody>
          <a:bodyPr/>
          <a:lstStyle/>
          <a:p>
            <a:pPr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Пригадайте про членство в організаціях, в яких ви можете перебувати.</a:t>
            </a:r>
            <a:endParaRPr lang="ru-RU" sz="3000" smtClean="0">
              <a:latin typeface="Calibri" pitchFamily="34" charset="0"/>
              <a:cs typeface="Arial" charset="0"/>
              <a:sym typeface="Calibri" pitchFamily="34" charset="0"/>
            </a:endParaRPr>
          </a:p>
          <a:p>
            <a:pPr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У декларації НЕ зазначається членство (членство в органах) в таких організаціях (об'єднаннях): політичні партії; релігійні організації; професійні спілки; об'єднання співвласників багатоквартирного будинку; асоціації органів місцевого самоврядування та їх добровільні об'єднання; об'єднання юридичних осіб приватного права, які не є громадськими об'єднаннями; органи суддівського, прокурорського самоврядування.</a:t>
            </a:r>
            <a:endParaRPr lang="ru-RU" sz="3000" smtClean="0">
              <a:latin typeface="Calibri" pitchFamily="34" charset="0"/>
              <a:cs typeface="Arial" charset="0"/>
              <a:sym typeface="Calibri" pitchFamily="34" charset="0"/>
            </a:endParaRPr>
          </a:p>
        </p:txBody>
      </p:sp>
      <p:sp>
        <p:nvSpPr>
          <p:cNvPr id="29699" name="Google Shape;184;p22"/>
          <p:cNvSpPr>
            <a:spLocks noGrp="1"/>
          </p:cNvSpPr>
          <p:nvPr>
            <p:ph type="sldNum" sz="quarter" idx="12"/>
          </p:nvPr>
        </p:nvSpPr>
        <p:spPr>
          <a:noFill/>
        </p:spPr>
        <p:txBody>
          <a:bodyPr/>
          <a:lstStyle/>
          <a:p>
            <a:fld id="{1C2C4CF3-1816-46AC-BE32-09289C612132}" type="slidenum">
              <a:rPr lang="uk-UA" smtClean="0"/>
              <a:pPr/>
              <a:t>11</a:t>
            </a:fld>
            <a:endParaRPr lang="ru-RU"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Google Shape;190;p23"/>
          <p:cNvSpPr txBox="1">
            <a:spLocks noGrp="1"/>
          </p:cNvSpPr>
          <p:nvPr>
            <p:ph type="title"/>
          </p:nvPr>
        </p:nvSpPr>
        <p:spPr>
          <a:xfrm>
            <a:off x="609600" y="422275"/>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Порада восьма:</a:t>
            </a:r>
            <a:endParaRPr lang="ru-RU" sz="4000" smtClean="0">
              <a:solidFill>
                <a:srgbClr val="376092"/>
              </a:solidFill>
              <a:latin typeface="Calibri" pitchFamily="34" charset="0"/>
              <a:cs typeface="Arial" charset="0"/>
              <a:sym typeface="Calibri" pitchFamily="34" charset="0"/>
            </a:endParaRPr>
          </a:p>
        </p:txBody>
      </p:sp>
      <p:sp>
        <p:nvSpPr>
          <p:cNvPr id="31746" name="Google Shape;191;p23"/>
          <p:cNvSpPr txBox="1">
            <a:spLocks noGrp="1"/>
          </p:cNvSpPr>
          <p:nvPr>
            <p:ph type="body" idx="1"/>
          </p:nvPr>
        </p:nvSpPr>
        <p:spPr>
          <a:xfrm>
            <a:off x="609600" y="1355725"/>
            <a:ext cx="10972800" cy="5502275"/>
          </a:xfrm>
        </p:spPr>
        <p:txBody>
          <a:bodyPr/>
          <a:lstStyle/>
          <a:p>
            <a:pPr marL="0" indent="0" eaLnBrk="1" hangingPunct="1">
              <a:spcBef>
                <a:spcPts val="363"/>
              </a:spcBef>
              <a:spcAft>
                <a:spcPct val="0"/>
              </a:spcAft>
              <a:buClr>
                <a:srgbClr val="000000"/>
              </a:buClr>
              <a:buFont typeface="Arial" charset="0"/>
              <a:buNone/>
            </a:pPr>
            <a:r>
              <a:rPr lang="uk-UA" sz="2800" smtClean="0">
                <a:latin typeface="Calibri" pitchFamily="34" charset="0"/>
                <a:cs typeface="Arial" charset="0"/>
                <a:sym typeface="Calibri" pitchFamily="34" charset="0"/>
              </a:rPr>
              <a:t>При виникненні питань, які потребують технічної допомоги в першу чергу можете скористатись розділом “Технічна допомога” в чат-боті Держслужбовець Тарас.</a:t>
            </a:r>
            <a:endParaRPr lang="ru-RU" sz="2800" smtClean="0">
              <a:latin typeface="Calibri" pitchFamily="34" charset="0"/>
              <a:cs typeface="Arial" charset="0"/>
              <a:sym typeface="Calibri" pitchFamily="34" charset="0"/>
            </a:endParaRPr>
          </a:p>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a:p>
            <a:pPr marL="0" indent="0" eaLnBrk="1" hangingPunct="1">
              <a:spcBef>
                <a:spcPts val="363"/>
              </a:spcBef>
              <a:spcAft>
                <a:spcPct val="0"/>
              </a:spcAft>
              <a:buClr>
                <a:srgbClr val="000000"/>
              </a:buClr>
              <a:buFont typeface="Arial" charset="0"/>
              <a:buNone/>
            </a:pPr>
            <a:r>
              <a:rPr lang="uk-UA" sz="2400" smtClean="0">
                <a:latin typeface="Calibri" pitchFamily="34" charset="0"/>
                <a:cs typeface="Arial" charset="0"/>
                <a:sym typeface="Calibri" pitchFamily="34" charset="0"/>
              </a:rPr>
              <a:t>Технічна допомога по роботі “Єдиного державного реєстру декларацій осіб уповноважених на виконання функцій держави або місцевого самоврядування”: +38(044)200-06-94.</a:t>
            </a:r>
            <a:endParaRPr lang="ru-RU" sz="2400" smtClean="0">
              <a:latin typeface="Calibri" pitchFamily="34" charset="0"/>
              <a:cs typeface="Arial" charset="0"/>
              <a:sym typeface="Calibri" pitchFamily="34" charset="0"/>
            </a:endParaRPr>
          </a:p>
          <a:p>
            <a:pPr marL="0" indent="0" eaLnBrk="1" hangingPunct="1">
              <a:spcBef>
                <a:spcPts val="363"/>
              </a:spcBef>
              <a:spcAft>
                <a:spcPct val="0"/>
              </a:spcAft>
              <a:buClr>
                <a:srgbClr val="000000"/>
              </a:buClr>
              <a:buFont typeface="Arial" charset="0"/>
              <a:buNone/>
            </a:pPr>
            <a:endParaRPr lang="ru-RU" sz="2400" smtClean="0">
              <a:latin typeface="Calibri" pitchFamily="34" charset="0"/>
              <a:cs typeface="Arial" charset="0"/>
              <a:sym typeface="Calibri" pitchFamily="34" charset="0"/>
            </a:endParaRPr>
          </a:p>
          <a:p>
            <a:pPr marL="0" indent="0" eaLnBrk="1" hangingPunct="1">
              <a:spcBef>
                <a:spcPts val="363"/>
              </a:spcBef>
              <a:spcAft>
                <a:spcPct val="0"/>
              </a:spcAft>
              <a:buClr>
                <a:srgbClr val="000000"/>
              </a:buClr>
              <a:buFont typeface="Arial" charset="0"/>
              <a:buNone/>
            </a:pPr>
            <a:r>
              <a:rPr lang="uk-UA" sz="2400" smtClean="0">
                <a:latin typeface="Calibri" pitchFamily="34" charset="0"/>
                <a:cs typeface="Arial" charset="0"/>
                <a:sym typeface="Calibri" pitchFamily="34" charset="0"/>
              </a:rPr>
              <a:t>e-mail: support@nazk.gov.ua </a:t>
            </a:r>
            <a:endParaRPr lang="ru-RU" sz="2400" smtClean="0">
              <a:latin typeface="Calibri" pitchFamily="34" charset="0"/>
              <a:cs typeface="Arial" charset="0"/>
              <a:sym typeface="Calibri" pitchFamily="34" charset="0"/>
            </a:endParaRPr>
          </a:p>
          <a:p>
            <a:pPr marL="0" indent="0" eaLnBrk="1" hangingPunct="1">
              <a:spcBef>
                <a:spcPts val="363"/>
              </a:spcBef>
              <a:spcAft>
                <a:spcPct val="0"/>
              </a:spcAft>
              <a:buClr>
                <a:srgbClr val="000000"/>
              </a:buClr>
              <a:buFont typeface="Arial" charset="0"/>
              <a:buNone/>
            </a:pPr>
            <a:endParaRPr lang="ru-RU" sz="2400" smtClean="0">
              <a:latin typeface="Calibri" pitchFamily="34" charset="0"/>
              <a:cs typeface="Arial" charset="0"/>
              <a:sym typeface="Calibri" pitchFamily="34" charset="0"/>
            </a:endParaRPr>
          </a:p>
          <a:p>
            <a:pPr marL="0" indent="0" eaLnBrk="1" hangingPunct="1">
              <a:spcBef>
                <a:spcPts val="363"/>
              </a:spcBef>
              <a:spcAft>
                <a:spcPct val="0"/>
              </a:spcAft>
              <a:buClr>
                <a:srgbClr val="000000"/>
              </a:buClr>
              <a:buFont typeface="Arial" charset="0"/>
              <a:buNone/>
            </a:pPr>
            <a:r>
              <a:rPr lang="uk-UA" sz="2400" smtClean="0">
                <a:latin typeface="Calibri" pitchFamily="34" charset="0"/>
                <a:cs typeface="Arial" charset="0"/>
                <a:sym typeface="Calibri" pitchFamily="34" charset="0"/>
              </a:rPr>
              <a:t>Графік роботи технічної допомоги: понеділок – четвер: з 9.00 до 18.00, обідня перерва з 13.00 до 13.45. п’ятниця: з 9.00 до 16.45, обідня перерва з 13.00 до 13.45.</a:t>
            </a:r>
            <a:endParaRPr lang="ru-RU" sz="2400" smtClean="0">
              <a:latin typeface="Calibri" pitchFamily="34" charset="0"/>
              <a:cs typeface="Arial" charset="0"/>
              <a:sym typeface="Calibri" pitchFamily="34" charset="0"/>
            </a:endParaRPr>
          </a:p>
        </p:txBody>
      </p:sp>
      <p:sp>
        <p:nvSpPr>
          <p:cNvPr id="31747" name="Google Shape;192;p23"/>
          <p:cNvSpPr>
            <a:spLocks noGrp="1"/>
          </p:cNvSpPr>
          <p:nvPr>
            <p:ph type="sldNum" sz="quarter" idx="12"/>
          </p:nvPr>
        </p:nvSpPr>
        <p:spPr>
          <a:noFill/>
        </p:spPr>
        <p:txBody>
          <a:bodyPr/>
          <a:lstStyle/>
          <a:p>
            <a:fld id="{D2A0D514-A3C0-4776-8685-45D059B8DC9D}" type="slidenum">
              <a:rPr lang="uk-UA" smtClean="0"/>
              <a:pPr/>
              <a:t>12</a:t>
            </a:fld>
            <a:endParaRPr lang="ru-RU"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Google Shape;198;p24"/>
          <p:cNvSpPr txBox="1">
            <a:spLocks noGrp="1"/>
          </p:cNvSpPr>
          <p:nvPr>
            <p:ph type="title"/>
          </p:nvPr>
        </p:nvSpPr>
        <p:spPr>
          <a:xfrm>
            <a:off x="609600" y="490538"/>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Порада дев’ята:</a:t>
            </a:r>
            <a:endParaRPr lang="ru-RU" sz="4000" smtClean="0">
              <a:solidFill>
                <a:srgbClr val="376092"/>
              </a:solidFill>
              <a:latin typeface="Calibri" pitchFamily="34" charset="0"/>
              <a:cs typeface="Arial" charset="0"/>
              <a:sym typeface="Calibri" pitchFamily="34" charset="0"/>
            </a:endParaRPr>
          </a:p>
        </p:txBody>
      </p:sp>
      <p:sp>
        <p:nvSpPr>
          <p:cNvPr id="33794" name="Google Shape;199;p24"/>
          <p:cNvSpPr>
            <a:spLocks noGrp="1"/>
          </p:cNvSpPr>
          <p:nvPr>
            <p:ph type="sldNum" sz="quarter" idx="12"/>
          </p:nvPr>
        </p:nvSpPr>
        <p:spPr>
          <a:noFill/>
        </p:spPr>
        <p:txBody>
          <a:bodyPr/>
          <a:lstStyle/>
          <a:p>
            <a:fld id="{F92F46B9-03E3-4862-86E4-8BFC39E0A3B2}" type="slidenum">
              <a:rPr lang="uk-UA" smtClean="0"/>
              <a:pPr/>
              <a:t>13</a:t>
            </a:fld>
            <a:endParaRPr lang="ru-RU" smtClean="0"/>
          </a:p>
        </p:txBody>
      </p:sp>
      <p:sp>
        <p:nvSpPr>
          <p:cNvPr id="33795" name="Google Shape;200;p24"/>
          <p:cNvSpPr txBox="1">
            <a:spLocks noGrp="1"/>
          </p:cNvSpPr>
          <p:nvPr>
            <p:ph type="body" idx="4294967295"/>
          </p:nvPr>
        </p:nvSpPr>
        <p:spPr>
          <a:xfrm>
            <a:off x="609600" y="1423988"/>
            <a:ext cx="10972800" cy="4932362"/>
          </a:xfrm>
        </p:spPr>
        <p:txBody>
          <a:bodyPr/>
          <a:lstStyle/>
          <a:p>
            <a:pPr marL="457200" indent="457200" algn="just" eaLnBrk="1" hangingPunct="1">
              <a:spcBef>
                <a:spcPts val="563"/>
              </a:spcBef>
              <a:buSzPts val="2800"/>
            </a:pPr>
            <a:r>
              <a:rPr lang="uk-UA" sz="3000" smtClean="0">
                <a:latin typeface="Calibri" pitchFamily="34" charset="0"/>
                <a:cs typeface="Arial" charset="0"/>
                <a:sym typeface="Calibri" pitchFamily="34" charset="0"/>
              </a:rPr>
              <a:t>Останній день подачі декларації </a:t>
            </a:r>
            <a:r>
              <a:rPr lang="uk-UA" sz="3000" u="sng" smtClean="0">
                <a:latin typeface="Calibri" pitchFamily="34" charset="0"/>
                <a:cs typeface="Arial" charset="0"/>
                <a:sym typeface="Calibri" pitchFamily="34" charset="0"/>
              </a:rPr>
              <a:t>31 березня</a:t>
            </a:r>
            <a:r>
              <a:rPr lang="uk-UA" sz="3000" smtClean="0">
                <a:latin typeface="Calibri" pitchFamily="34" charset="0"/>
                <a:cs typeface="Arial" charset="0"/>
                <a:sym typeface="Calibri" pitchFamily="34" charset="0"/>
              </a:rPr>
              <a:t> включно. </a:t>
            </a:r>
            <a:endParaRPr lang="ru-RU" sz="3000" smtClean="0">
              <a:latin typeface="Calibri" pitchFamily="34" charset="0"/>
              <a:cs typeface="Arial" charset="0"/>
              <a:sym typeface="Calibri" pitchFamily="34" charset="0"/>
            </a:endParaRPr>
          </a:p>
          <a:p>
            <a:pPr marL="457200" indent="457200" algn="just" eaLnBrk="1" hangingPunct="1">
              <a:spcBef>
                <a:spcPts val="563"/>
              </a:spcBef>
              <a:buSzPts val="2800"/>
            </a:pPr>
            <a:r>
              <a:rPr lang="uk-UA" sz="3000" smtClean="0">
                <a:latin typeface="Calibri" pitchFamily="34" charset="0"/>
                <a:cs typeface="Arial" charset="0"/>
                <a:sym typeface="Calibri" pitchFamily="34" charset="0"/>
              </a:rPr>
              <a:t>Подається у період з 01 січня до 31 березня року, наступного за звітним роком. </a:t>
            </a:r>
            <a:endParaRPr lang="ru-RU" sz="3000" smtClean="0">
              <a:latin typeface="Calibri" pitchFamily="34" charset="0"/>
              <a:cs typeface="Arial" charset="0"/>
              <a:sym typeface="Calibri" pitchFamily="34" charset="0"/>
            </a:endParaRPr>
          </a:p>
          <a:p>
            <a:pPr marL="457200" indent="457200" algn="just" eaLnBrk="1" hangingPunct="1">
              <a:spcBef>
                <a:spcPts val="563"/>
              </a:spcBef>
              <a:buSzPts val="2800"/>
            </a:pPr>
            <a:r>
              <a:rPr lang="uk-UA" sz="3000" smtClean="0">
                <a:latin typeface="Calibri" pitchFamily="34" charset="0"/>
                <a:cs typeface="Arial" charset="0"/>
                <a:sym typeface="Calibri" pitchFamily="34" charset="0"/>
              </a:rPr>
              <a:t>Не відтягуйте та заповнюйте декларацію в лютому, або в першій половині березня. Адже дані щорічної декларації стосуються з 01.01.2019 року по 31.12.2019 року. </a:t>
            </a:r>
            <a:endParaRPr lang="ru-RU" sz="3000" smtClean="0">
              <a:latin typeface="Calibri" pitchFamily="34" charset="0"/>
              <a:cs typeface="Arial" charset="0"/>
              <a:sym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Google Shape;206;p25"/>
          <p:cNvSpPr txBox="1">
            <a:spLocks noGrp="1"/>
          </p:cNvSpPr>
          <p:nvPr>
            <p:ph type="title"/>
          </p:nvPr>
        </p:nvSpPr>
        <p:spPr>
          <a:xfrm>
            <a:off x="609600" y="490538"/>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Порада десята:</a:t>
            </a:r>
            <a:endParaRPr lang="ru-RU" sz="4000" smtClean="0">
              <a:solidFill>
                <a:srgbClr val="376092"/>
              </a:solidFill>
              <a:latin typeface="Calibri" pitchFamily="34" charset="0"/>
              <a:cs typeface="Arial" charset="0"/>
              <a:sym typeface="Calibri" pitchFamily="34" charset="0"/>
            </a:endParaRPr>
          </a:p>
        </p:txBody>
      </p:sp>
      <p:sp>
        <p:nvSpPr>
          <p:cNvPr id="35842" name="Google Shape;207;p25"/>
          <p:cNvSpPr>
            <a:spLocks noGrp="1"/>
          </p:cNvSpPr>
          <p:nvPr>
            <p:ph type="sldNum" sz="quarter" idx="12"/>
          </p:nvPr>
        </p:nvSpPr>
        <p:spPr>
          <a:noFill/>
        </p:spPr>
        <p:txBody>
          <a:bodyPr/>
          <a:lstStyle/>
          <a:p>
            <a:fld id="{B2CF3817-DA89-4F68-921A-6EDCAF876B04}" type="slidenum">
              <a:rPr lang="uk-UA" smtClean="0"/>
              <a:pPr/>
              <a:t>14</a:t>
            </a:fld>
            <a:endParaRPr lang="ru-RU" smtClean="0"/>
          </a:p>
        </p:txBody>
      </p:sp>
      <p:sp>
        <p:nvSpPr>
          <p:cNvPr id="35843" name="Google Shape;208;p25"/>
          <p:cNvSpPr txBox="1">
            <a:spLocks noGrp="1"/>
          </p:cNvSpPr>
          <p:nvPr>
            <p:ph type="body" idx="4294967295"/>
          </p:nvPr>
        </p:nvSpPr>
        <p:spPr>
          <a:xfrm>
            <a:off x="609600" y="1423988"/>
            <a:ext cx="10972800" cy="4932362"/>
          </a:xfrm>
        </p:spPr>
        <p:txBody>
          <a:bodyPr/>
          <a:lstStyle/>
          <a:p>
            <a:pPr marL="457200" indent="457200" algn="just" eaLnBrk="1" hangingPunct="1">
              <a:spcBef>
                <a:spcPts val="563"/>
              </a:spcBef>
              <a:buSzPts val="2800"/>
            </a:pPr>
            <a:r>
              <a:rPr lang="uk-UA" sz="3600" smtClean="0">
                <a:latin typeface="Calibri" pitchFamily="34" charset="0"/>
                <a:cs typeface="Arial" charset="0"/>
                <a:sym typeface="Calibri" pitchFamily="34" charset="0"/>
              </a:rPr>
              <a:t>Упродовж семи днів після подання декларації суб’єкт декларування має право подати виправлену декларацію, але не більше трьох разів. Тобто, якщо не встиг зібрати інформацію до 1 квітня - подавай декларацію (31 березня) з частковими відомостями, і маєш 7 днів подати виправлену декларацію.</a:t>
            </a:r>
            <a:endParaRPr lang="ru-RU" sz="3600" smtClean="0">
              <a:latin typeface="Calibri" pitchFamily="34" charset="0"/>
              <a:cs typeface="Arial" charset="0"/>
              <a:sym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Google Shape;214;p26"/>
          <p:cNvSpPr>
            <a:spLocks noGrp="1"/>
          </p:cNvSpPr>
          <p:nvPr>
            <p:ph type="sldNum" sz="quarter" idx="12"/>
          </p:nvPr>
        </p:nvSpPr>
        <p:spPr>
          <a:noFill/>
        </p:spPr>
        <p:txBody>
          <a:bodyPr/>
          <a:lstStyle/>
          <a:p>
            <a:fld id="{C07EBDFE-A2B8-444B-A393-D19F831961D9}" type="slidenum">
              <a:rPr lang="uk-UA" smtClean="0"/>
              <a:pPr/>
              <a:t>15</a:t>
            </a:fld>
            <a:endParaRPr lang="ru-RU" smtClean="0"/>
          </a:p>
        </p:txBody>
      </p:sp>
      <p:pic>
        <p:nvPicPr>
          <p:cNvPr id="37890" name="Google Shape;215;p26"/>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37891" name="Google Shape;216;p26"/>
          <p:cNvSpPr>
            <a:spLocks noChangeArrowheads="1"/>
          </p:cNvSpPr>
          <p:nvPr/>
        </p:nvSpPr>
        <p:spPr bwMode="auto">
          <a:xfrm rot="2171692">
            <a:off x="9604375" y="1685925"/>
            <a:ext cx="814388" cy="1266825"/>
          </a:xfrm>
          <a:prstGeom prst="downArrow">
            <a:avLst>
              <a:gd name="adj1" fmla="val 50000"/>
              <a:gd name="adj2" fmla="val 49979"/>
            </a:avLst>
          </a:prstGeom>
          <a:solidFill>
            <a:srgbClr val="FF0000"/>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Google Shape;222;p27"/>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39938" name="Google Shape;223;p27"/>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39939" name="Google Shape;224;p27"/>
          <p:cNvSpPr>
            <a:spLocks noGrp="1"/>
          </p:cNvSpPr>
          <p:nvPr>
            <p:ph type="sldNum" sz="quarter" idx="12"/>
          </p:nvPr>
        </p:nvSpPr>
        <p:spPr>
          <a:noFill/>
        </p:spPr>
        <p:txBody>
          <a:bodyPr/>
          <a:lstStyle/>
          <a:p>
            <a:fld id="{E9944F3B-616D-4CFC-BAF0-A5655B61B515}" type="slidenum">
              <a:rPr lang="uk-UA" smtClean="0"/>
              <a:pPr/>
              <a:t>16</a:t>
            </a:fld>
            <a:endParaRPr lang="ru-RU" smtClean="0"/>
          </a:p>
        </p:txBody>
      </p:sp>
      <p:pic>
        <p:nvPicPr>
          <p:cNvPr id="39940" name="Google Shape;225;p27"/>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Google Shape;231;p28"/>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41986" name="Google Shape;232;p28"/>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41987" name="Google Shape;233;p28"/>
          <p:cNvSpPr>
            <a:spLocks noGrp="1"/>
          </p:cNvSpPr>
          <p:nvPr>
            <p:ph type="sldNum" sz="quarter" idx="12"/>
          </p:nvPr>
        </p:nvSpPr>
        <p:spPr>
          <a:noFill/>
        </p:spPr>
        <p:txBody>
          <a:bodyPr/>
          <a:lstStyle/>
          <a:p>
            <a:fld id="{824278E5-2C92-4173-A391-1B0BE48F4432}" type="slidenum">
              <a:rPr lang="uk-UA" smtClean="0"/>
              <a:pPr/>
              <a:t>17</a:t>
            </a:fld>
            <a:endParaRPr lang="ru-RU" smtClean="0"/>
          </a:p>
        </p:txBody>
      </p:sp>
      <p:pic>
        <p:nvPicPr>
          <p:cNvPr id="41988" name="Google Shape;234;p28"/>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Google Shape;240;p29"/>
          <p:cNvSpPr txBox="1">
            <a:spLocks noGrp="1"/>
          </p:cNvSpPr>
          <p:nvPr>
            <p:ph type="title"/>
          </p:nvPr>
        </p:nvSpPr>
        <p:spPr>
          <a:xfrm>
            <a:off x="706438" y="374650"/>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Суттєві зміни подають:</a:t>
            </a:r>
            <a:endParaRPr lang="ru-RU" sz="4000" smtClean="0">
              <a:solidFill>
                <a:srgbClr val="376092"/>
              </a:solidFill>
              <a:latin typeface="Calibri" pitchFamily="34" charset="0"/>
              <a:cs typeface="Arial" charset="0"/>
              <a:sym typeface="Calibri" pitchFamily="34" charset="0"/>
            </a:endParaRPr>
          </a:p>
        </p:txBody>
      </p:sp>
      <p:sp>
        <p:nvSpPr>
          <p:cNvPr id="44034" name="Google Shape;241;p29"/>
          <p:cNvSpPr txBox="1">
            <a:spLocks noGrp="1"/>
          </p:cNvSpPr>
          <p:nvPr>
            <p:ph type="body" idx="1"/>
          </p:nvPr>
        </p:nvSpPr>
        <p:spPr>
          <a:xfrm>
            <a:off x="609600" y="1666875"/>
            <a:ext cx="10972800" cy="5054600"/>
          </a:xfrm>
        </p:spPr>
        <p:txBody>
          <a:bodyPr/>
          <a:lstStyle/>
          <a:p>
            <a:pPr marL="0"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Суб’єкти декларування, які є службовими особами, які займають відповідальне та особливо відповідальне становище, а також суб’єктів декларування, які займають посади, пов’язані з високим рівнем корупційних ризиків.</a:t>
            </a:r>
            <a:endParaRPr lang="ru-RU" sz="3000" smtClean="0">
              <a:latin typeface="Calibri" pitchFamily="34" charset="0"/>
              <a:cs typeface="Arial" charset="0"/>
              <a:sym typeface="Calibri" pitchFamily="34" charset="0"/>
            </a:endParaRPr>
          </a:p>
          <a:p>
            <a:pPr marL="0"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У разі:</a:t>
            </a:r>
            <a:endParaRPr lang="ru-RU" sz="3000" smtClean="0">
              <a:latin typeface="Calibri" pitchFamily="34" charset="0"/>
              <a:cs typeface="Arial" charset="0"/>
              <a:sym typeface="Calibri" pitchFamily="34" charset="0"/>
            </a:endParaRPr>
          </a:p>
          <a:p>
            <a:pPr marL="0" indent="457200" algn="just" eaLnBrk="1" hangingPunct="1">
              <a:spcBef>
                <a:spcPts val="363"/>
              </a:spcBef>
              <a:spcAft>
                <a:spcPct val="0"/>
              </a:spcAft>
              <a:buClr>
                <a:srgbClr val="000000"/>
              </a:buClr>
              <a:buSzPts val="3000"/>
            </a:pPr>
            <a:r>
              <a:rPr lang="uk-UA" sz="3000" smtClean="0">
                <a:latin typeface="Calibri" pitchFamily="34" charset="0"/>
                <a:cs typeface="Arial" charset="0"/>
                <a:sym typeface="Calibri" pitchFamily="34" charset="0"/>
              </a:rPr>
              <a:t>отримання доходу;</a:t>
            </a:r>
            <a:endParaRPr lang="ru-RU" sz="3000" smtClean="0">
              <a:latin typeface="Calibri" pitchFamily="34" charset="0"/>
              <a:cs typeface="Arial" charset="0"/>
              <a:sym typeface="Calibri" pitchFamily="34" charset="0"/>
            </a:endParaRPr>
          </a:p>
          <a:p>
            <a:pPr marL="0" indent="457200" algn="just" eaLnBrk="1" hangingPunct="1">
              <a:spcBef>
                <a:spcPct val="0"/>
              </a:spcBef>
              <a:spcAft>
                <a:spcPct val="0"/>
              </a:spcAft>
              <a:buClr>
                <a:srgbClr val="000000"/>
              </a:buClr>
              <a:buSzPts val="3000"/>
            </a:pPr>
            <a:r>
              <a:rPr lang="uk-UA" sz="3000" smtClean="0">
                <a:latin typeface="Calibri" pitchFamily="34" charset="0"/>
                <a:cs typeface="Arial" charset="0"/>
                <a:sym typeface="Calibri" pitchFamily="34" charset="0"/>
              </a:rPr>
              <a:t>придбання майна; </a:t>
            </a:r>
            <a:endParaRPr lang="ru-RU" sz="3000" smtClean="0">
              <a:latin typeface="Calibri" pitchFamily="34" charset="0"/>
              <a:cs typeface="Arial" charset="0"/>
              <a:sym typeface="Calibri" pitchFamily="34" charset="0"/>
            </a:endParaRPr>
          </a:p>
          <a:p>
            <a:pPr marL="0" indent="457200" algn="just" eaLnBrk="1" hangingPunct="1">
              <a:spcBef>
                <a:spcPct val="0"/>
              </a:spcBef>
              <a:spcAft>
                <a:spcPct val="0"/>
              </a:spcAft>
              <a:buClr>
                <a:srgbClr val="000000"/>
              </a:buClr>
              <a:buSzPts val="3000"/>
            </a:pPr>
            <a:r>
              <a:rPr lang="uk-UA" sz="3000" u="sng" smtClean="0">
                <a:latin typeface="Calibri" pitchFamily="34" charset="0"/>
                <a:cs typeface="Arial" charset="0"/>
                <a:sym typeface="Calibri" pitchFamily="34" charset="0"/>
              </a:rPr>
              <a:t>здійснення видатку</a:t>
            </a:r>
            <a:r>
              <a:rPr lang="uk-UA" sz="3000" smtClean="0">
                <a:latin typeface="Calibri" pitchFamily="34" charset="0"/>
                <a:cs typeface="Arial" charset="0"/>
                <a:sym typeface="Calibri" pitchFamily="34" charset="0"/>
              </a:rPr>
              <a:t>.</a:t>
            </a:r>
            <a:endParaRPr lang="ru-RU" sz="3000" smtClean="0">
              <a:latin typeface="Calibri" pitchFamily="34" charset="0"/>
              <a:cs typeface="Arial" charset="0"/>
              <a:sym typeface="Calibri" pitchFamily="34" charset="0"/>
            </a:endParaRPr>
          </a:p>
          <a:p>
            <a:pPr marL="0" indent="457200" algn="just" eaLnBrk="1" hangingPunct="1">
              <a:spcBef>
                <a:spcPts val="363"/>
              </a:spcBef>
              <a:spcAft>
                <a:spcPct val="0"/>
              </a:spcAft>
              <a:buClr>
                <a:srgbClr val="000000"/>
              </a:buClr>
              <a:buFont typeface="Arial" charset="0"/>
              <a:buNone/>
            </a:pPr>
            <a:endParaRPr lang="ru-RU" sz="3000" smtClean="0">
              <a:latin typeface="Calibri" pitchFamily="34" charset="0"/>
              <a:cs typeface="Arial" charset="0"/>
              <a:sym typeface="Calibri" pitchFamily="34" charset="0"/>
            </a:endParaRPr>
          </a:p>
          <a:p>
            <a:pPr marL="0"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Поріг - 105 100 грн (2020 рік)             Строк - протягом 10 днів.</a:t>
            </a:r>
            <a:endParaRPr lang="ru-RU" sz="3000" smtClean="0">
              <a:latin typeface="Calibri" pitchFamily="34" charset="0"/>
              <a:cs typeface="Arial" charset="0"/>
              <a:sym typeface="Calibri" pitchFamily="34" charset="0"/>
            </a:endParaRPr>
          </a:p>
        </p:txBody>
      </p:sp>
      <p:sp>
        <p:nvSpPr>
          <p:cNvPr id="44035" name="Google Shape;242;p29"/>
          <p:cNvSpPr>
            <a:spLocks noGrp="1"/>
          </p:cNvSpPr>
          <p:nvPr>
            <p:ph type="sldNum" sz="quarter" idx="12"/>
          </p:nvPr>
        </p:nvSpPr>
        <p:spPr>
          <a:noFill/>
        </p:spPr>
        <p:txBody>
          <a:bodyPr/>
          <a:lstStyle/>
          <a:p>
            <a:fld id="{561E7283-AFE0-4366-AFA8-2D46AFE4550C}" type="slidenum">
              <a:rPr lang="uk-UA" smtClean="0"/>
              <a:pPr/>
              <a:t>18</a:t>
            </a:fld>
            <a:endParaRPr lang="ru-R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Google Shape;248;p30"/>
          <p:cNvSpPr txBox="1">
            <a:spLocks noGrp="1"/>
          </p:cNvSpPr>
          <p:nvPr>
            <p:ph type="title"/>
          </p:nvPr>
        </p:nvSpPr>
        <p:spPr>
          <a:xfrm>
            <a:off x="706438" y="374650"/>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Скасовано вимогу до суб’єктів декларування подавати декларацію у день звільнення</a:t>
            </a:r>
            <a:endParaRPr lang="ru-RU" sz="4000" smtClean="0">
              <a:solidFill>
                <a:srgbClr val="376092"/>
              </a:solidFill>
              <a:latin typeface="Calibri" pitchFamily="34" charset="0"/>
              <a:cs typeface="Arial" charset="0"/>
              <a:sym typeface="Calibri" pitchFamily="34" charset="0"/>
            </a:endParaRPr>
          </a:p>
        </p:txBody>
      </p:sp>
      <p:sp>
        <p:nvSpPr>
          <p:cNvPr id="46082" name="Google Shape;249;p30"/>
          <p:cNvSpPr txBox="1">
            <a:spLocks noGrp="1"/>
          </p:cNvSpPr>
          <p:nvPr>
            <p:ph type="body" idx="1"/>
          </p:nvPr>
        </p:nvSpPr>
        <p:spPr>
          <a:xfrm>
            <a:off x="6096000" y="2133600"/>
            <a:ext cx="5486400" cy="3992563"/>
          </a:xfrm>
        </p:spPr>
        <p:txBody>
          <a:bodyPr/>
          <a:lstStyle/>
          <a:p>
            <a:pPr marL="0" indent="0" algn="r"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Декларація “перед звільненням” подається протягом 20 днів з дня припинення функцій держави.</a:t>
            </a:r>
            <a:endParaRPr lang="ru-RU" sz="3000" smtClean="0">
              <a:latin typeface="Calibri" pitchFamily="34" charset="0"/>
              <a:cs typeface="Arial" charset="0"/>
              <a:sym typeface="Calibri" pitchFamily="34" charset="0"/>
            </a:endParaRPr>
          </a:p>
        </p:txBody>
      </p:sp>
      <p:sp>
        <p:nvSpPr>
          <p:cNvPr id="46083" name="Google Shape;250;p30"/>
          <p:cNvSpPr>
            <a:spLocks noGrp="1"/>
          </p:cNvSpPr>
          <p:nvPr>
            <p:ph type="sldNum" sz="quarter" idx="12"/>
          </p:nvPr>
        </p:nvSpPr>
        <p:spPr>
          <a:noFill/>
        </p:spPr>
        <p:txBody>
          <a:bodyPr/>
          <a:lstStyle/>
          <a:p>
            <a:fld id="{0C868B8E-EEE0-4B31-8119-CCE64AB1B1DF}" type="slidenum">
              <a:rPr lang="uk-UA" smtClean="0"/>
              <a:pPr/>
              <a:t>19</a:t>
            </a:fld>
            <a:endParaRPr lang="ru-RU" smtClean="0"/>
          </a:p>
        </p:txBody>
      </p:sp>
      <p:pic>
        <p:nvPicPr>
          <p:cNvPr id="46084" name="Google Shape;251;p30"/>
          <p:cNvPicPr preferRelativeResize="0">
            <a:picLocks noChangeAspect="1" noChangeArrowheads="1"/>
          </p:cNvPicPr>
          <p:nvPr/>
        </p:nvPicPr>
        <p:blipFill>
          <a:blip r:embed="rId3"/>
          <a:srcRect/>
          <a:stretch>
            <a:fillRect/>
          </a:stretch>
        </p:blipFill>
        <p:spPr bwMode="auto">
          <a:xfrm>
            <a:off x="152400" y="1766888"/>
            <a:ext cx="5943600" cy="472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Google Shape;101;p13"/>
          <p:cNvSpPr txBox="1">
            <a:spLocks noGrp="1"/>
          </p:cNvSpPr>
          <p:nvPr>
            <p:ph type="title"/>
          </p:nvPr>
        </p:nvSpPr>
        <p:spPr>
          <a:xfrm>
            <a:off x="3552825" y="152400"/>
            <a:ext cx="8029575"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Держслужбовець Тарас</a:t>
            </a:r>
            <a:endParaRPr lang="ru-RU" sz="4000" smtClean="0">
              <a:solidFill>
                <a:srgbClr val="376092"/>
              </a:solidFill>
              <a:latin typeface="Calibri" pitchFamily="34" charset="0"/>
              <a:cs typeface="Arial" charset="0"/>
              <a:sym typeface="Calibri" pitchFamily="34" charset="0"/>
            </a:endParaRPr>
          </a:p>
        </p:txBody>
      </p:sp>
      <p:sp>
        <p:nvSpPr>
          <p:cNvPr id="11266" name="Google Shape;102;p13"/>
          <p:cNvSpPr txBox="1">
            <a:spLocks noGrp="1"/>
          </p:cNvSpPr>
          <p:nvPr>
            <p:ph type="body" idx="1"/>
          </p:nvPr>
        </p:nvSpPr>
        <p:spPr>
          <a:xfrm>
            <a:off x="3656013" y="1085850"/>
            <a:ext cx="7823200" cy="2060575"/>
          </a:xfrm>
        </p:spPr>
        <p:txBody>
          <a:bodyPr/>
          <a:lstStyle/>
          <a:p>
            <a:pPr marL="0" indent="0" eaLnBrk="1" hangingPunct="1">
              <a:spcBef>
                <a:spcPts val="363"/>
              </a:spcBef>
              <a:spcAft>
                <a:spcPct val="0"/>
              </a:spcAft>
              <a:buClr>
                <a:srgbClr val="000000"/>
              </a:buClr>
              <a:buFont typeface="Arial" charset="0"/>
              <a:buNone/>
            </a:pPr>
            <a:r>
              <a:rPr lang="uk-UA" sz="2800" smtClean="0">
                <a:latin typeface="Calibri" pitchFamily="34" charset="0"/>
                <a:cs typeface="Arial" charset="0"/>
                <a:sym typeface="Calibri" pitchFamily="34" charset="0"/>
              </a:rPr>
              <a:t>Надасть покрокову інструкцію із заповнення е-декларацій, надішле нагадування про терміни подачі декларацій, шляхи отримання й уточнення інформації, необхідної для заповнення документу</a:t>
            </a:r>
            <a:endParaRPr lang="ru-RU" sz="2800" smtClean="0">
              <a:latin typeface="Calibri" pitchFamily="34" charset="0"/>
              <a:cs typeface="Arial" charset="0"/>
              <a:sym typeface="Calibri" pitchFamily="34" charset="0"/>
            </a:endParaRPr>
          </a:p>
        </p:txBody>
      </p:sp>
      <p:sp>
        <p:nvSpPr>
          <p:cNvPr id="11267" name="Google Shape;103;p13"/>
          <p:cNvSpPr>
            <a:spLocks noGrp="1"/>
          </p:cNvSpPr>
          <p:nvPr>
            <p:ph type="sldNum" sz="quarter" idx="12"/>
          </p:nvPr>
        </p:nvSpPr>
        <p:spPr>
          <a:noFill/>
        </p:spPr>
        <p:txBody>
          <a:bodyPr/>
          <a:lstStyle/>
          <a:p>
            <a:fld id="{1AE657D3-E19B-4FB3-BA98-913823BE8D69}" type="slidenum">
              <a:rPr lang="uk-UA" smtClean="0"/>
              <a:pPr/>
              <a:t>2</a:t>
            </a:fld>
            <a:endParaRPr lang="ru-RU" smtClean="0"/>
          </a:p>
        </p:txBody>
      </p:sp>
      <p:pic>
        <p:nvPicPr>
          <p:cNvPr id="11268" name="Google Shape;104;p13"/>
          <p:cNvPicPr preferRelativeResize="0">
            <a:picLocks noChangeAspect="1" noChangeArrowheads="1"/>
          </p:cNvPicPr>
          <p:nvPr/>
        </p:nvPicPr>
        <p:blipFill>
          <a:blip r:embed="rId3"/>
          <a:srcRect/>
          <a:stretch>
            <a:fillRect/>
          </a:stretch>
        </p:blipFill>
        <p:spPr bwMode="auto">
          <a:xfrm>
            <a:off x="152400" y="152400"/>
            <a:ext cx="1981200" cy="6553200"/>
          </a:xfrm>
          <a:prstGeom prst="rect">
            <a:avLst/>
          </a:prstGeom>
          <a:noFill/>
          <a:ln w="9525">
            <a:noFill/>
            <a:miter lim="800000"/>
            <a:headEnd/>
            <a:tailEnd/>
          </a:ln>
        </p:spPr>
      </p:pic>
      <p:sp>
        <p:nvSpPr>
          <p:cNvPr id="11269" name="Google Shape;105;p13"/>
          <p:cNvSpPr txBox="1">
            <a:spLocks noGrp="1"/>
          </p:cNvSpPr>
          <p:nvPr>
            <p:ph type="title"/>
          </p:nvPr>
        </p:nvSpPr>
        <p:spPr>
          <a:xfrm>
            <a:off x="4852988" y="3535363"/>
            <a:ext cx="4865687" cy="933450"/>
          </a:xfrm>
        </p:spPr>
        <p:txBody>
          <a:bodyPr/>
          <a:lstStyle/>
          <a:p>
            <a:pPr algn="l" eaLnBrk="1" hangingPunct="1">
              <a:spcBef>
                <a:spcPct val="0"/>
              </a:spcBef>
              <a:spcAft>
                <a:spcPct val="0"/>
              </a:spcAft>
            </a:pPr>
            <a:r>
              <a:rPr lang="uk-UA" sz="3000" smtClean="0">
                <a:solidFill>
                  <a:srgbClr val="376092"/>
                </a:solidFill>
                <a:latin typeface="Calibri" pitchFamily="34" charset="0"/>
                <a:cs typeface="Arial" charset="0"/>
                <a:sym typeface="Calibri" pitchFamily="34" charset="0"/>
              </a:rPr>
              <a:t>m.me/D.TarasBot</a:t>
            </a:r>
            <a:endParaRPr lang="ru-RU" sz="3000" smtClean="0">
              <a:solidFill>
                <a:srgbClr val="376092"/>
              </a:solidFill>
              <a:latin typeface="Calibri" pitchFamily="34" charset="0"/>
              <a:cs typeface="Arial" charset="0"/>
              <a:sym typeface="Calibri" pitchFamily="34" charset="0"/>
            </a:endParaRPr>
          </a:p>
        </p:txBody>
      </p:sp>
      <p:pic>
        <p:nvPicPr>
          <p:cNvPr id="11270" name="Google Shape;106;p13"/>
          <p:cNvPicPr preferRelativeResize="0">
            <a:picLocks noChangeAspect="1" noChangeArrowheads="1"/>
          </p:cNvPicPr>
          <p:nvPr/>
        </p:nvPicPr>
        <p:blipFill>
          <a:blip r:embed="rId4"/>
          <a:srcRect/>
          <a:stretch>
            <a:fillRect/>
          </a:stretch>
        </p:blipFill>
        <p:spPr bwMode="auto">
          <a:xfrm>
            <a:off x="3656013" y="3535363"/>
            <a:ext cx="925512" cy="933450"/>
          </a:xfrm>
          <a:prstGeom prst="rect">
            <a:avLst/>
          </a:prstGeom>
          <a:noFill/>
          <a:ln w="9525">
            <a:noFill/>
            <a:miter lim="800000"/>
            <a:headEnd/>
            <a:tailEnd/>
          </a:ln>
        </p:spPr>
      </p:pic>
      <p:pic>
        <p:nvPicPr>
          <p:cNvPr id="11271" name="Google Shape;107;p13"/>
          <p:cNvPicPr preferRelativeResize="0">
            <a:picLocks noChangeAspect="1" noChangeArrowheads="1"/>
          </p:cNvPicPr>
          <p:nvPr/>
        </p:nvPicPr>
        <p:blipFill>
          <a:blip r:embed="rId5"/>
          <a:srcRect/>
          <a:stretch>
            <a:fillRect/>
          </a:stretch>
        </p:blipFill>
        <p:spPr bwMode="auto">
          <a:xfrm>
            <a:off x="3552825" y="5603875"/>
            <a:ext cx="1028700" cy="1030288"/>
          </a:xfrm>
          <a:prstGeom prst="rect">
            <a:avLst/>
          </a:prstGeom>
          <a:noFill/>
          <a:ln w="9525">
            <a:noFill/>
            <a:miter lim="800000"/>
            <a:headEnd/>
            <a:tailEnd/>
          </a:ln>
        </p:spPr>
      </p:pic>
      <p:sp>
        <p:nvSpPr>
          <p:cNvPr id="11272" name="Google Shape;108;p13"/>
          <p:cNvSpPr txBox="1">
            <a:spLocks noGrp="1"/>
          </p:cNvSpPr>
          <p:nvPr>
            <p:ph type="title"/>
          </p:nvPr>
        </p:nvSpPr>
        <p:spPr>
          <a:xfrm>
            <a:off x="4852988" y="5653088"/>
            <a:ext cx="4865687" cy="933450"/>
          </a:xfrm>
        </p:spPr>
        <p:txBody>
          <a:bodyPr/>
          <a:lstStyle/>
          <a:p>
            <a:pPr algn="l" eaLnBrk="1" hangingPunct="1">
              <a:spcBef>
                <a:spcPct val="0"/>
              </a:spcBef>
              <a:spcAft>
                <a:spcPct val="0"/>
              </a:spcAft>
            </a:pPr>
            <a:r>
              <a:rPr lang="uk-UA" sz="3000" smtClean="0">
                <a:solidFill>
                  <a:srgbClr val="376092"/>
                </a:solidFill>
                <a:latin typeface="Calibri" pitchFamily="34" charset="0"/>
                <a:cs typeface="Arial" charset="0"/>
                <a:sym typeface="Calibri" pitchFamily="34" charset="0"/>
              </a:rPr>
              <a:t>t.me/dTaras_bot</a:t>
            </a:r>
            <a:endParaRPr lang="ru-RU" sz="3000" smtClean="0">
              <a:solidFill>
                <a:srgbClr val="376092"/>
              </a:solidFill>
              <a:latin typeface="Calibri" pitchFamily="34" charset="0"/>
              <a:cs typeface="Arial" charset="0"/>
              <a:sym typeface="Calibri" pitchFamily="34" charset="0"/>
            </a:endParaRPr>
          </a:p>
        </p:txBody>
      </p:sp>
      <p:pic>
        <p:nvPicPr>
          <p:cNvPr id="11273" name="Google Shape;109;p13"/>
          <p:cNvPicPr preferRelativeResize="0">
            <a:picLocks noChangeAspect="1" noChangeArrowheads="1"/>
          </p:cNvPicPr>
          <p:nvPr/>
        </p:nvPicPr>
        <p:blipFill>
          <a:blip r:embed="rId6"/>
          <a:srcRect r="85231"/>
          <a:stretch>
            <a:fillRect/>
          </a:stretch>
        </p:blipFill>
        <p:spPr bwMode="auto">
          <a:xfrm>
            <a:off x="3605213" y="4592638"/>
            <a:ext cx="925512" cy="952500"/>
          </a:xfrm>
          <a:prstGeom prst="rect">
            <a:avLst/>
          </a:prstGeom>
          <a:noFill/>
          <a:ln w="9525">
            <a:noFill/>
            <a:miter lim="800000"/>
            <a:headEnd/>
            <a:tailEnd/>
          </a:ln>
        </p:spPr>
      </p:pic>
      <p:sp>
        <p:nvSpPr>
          <p:cNvPr id="11274" name="Google Shape;110;p13"/>
          <p:cNvSpPr txBox="1">
            <a:spLocks noGrp="1"/>
          </p:cNvSpPr>
          <p:nvPr>
            <p:ph type="title"/>
          </p:nvPr>
        </p:nvSpPr>
        <p:spPr>
          <a:xfrm>
            <a:off x="4852988" y="4594225"/>
            <a:ext cx="4865687" cy="933450"/>
          </a:xfrm>
        </p:spPr>
        <p:txBody>
          <a:bodyPr/>
          <a:lstStyle/>
          <a:p>
            <a:pPr algn="l" eaLnBrk="1" hangingPunct="1">
              <a:spcBef>
                <a:spcPct val="0"/>
              </a:spcBef>
              <a:spcAft>
                <a:spcPct val="0"/>
              </a:spcAft>
            </a:pPr>
            <a:r>
              <a:rPr lang="uk-UA" sz="3000" smtClean="0">
                <a:solidFill>
                  <a:srgbClr val="376092"/>
                </a:solidFill>
                <a:latin typeface="Calibri" pitchFamily="34" charset="0"/>
                <a:cs typeface="Arial" charset="0"/>
                <a:sym typeface="Calibri" pitchFamily="34" charset="0"/>
              </a:rPr>
              <a:t>viber://pa?chaturi=dtaras</a:t>
            </a:r>
            <a:endParaRPr lang="ru-RU" sz="3000" smtClean="0">
              <a:solidFill>
                <a:srgbClr val="376092"/>
              </a:solidFill>
              <a:latin typeface="Calibri" pitchFamily="34" charset="0"/>
              <a:cs typeface="Arial" charset="0"/>
              <a:sym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Google Shape;257;p31"/>
          <p:cNvSpPr>
            <a:spLocks noGrp="1"/>
          </p:cNvSpPr>
          <p:nvPr>
            <p:ph type="sldNum" sz="quarter" idx="12"/>
          </p:nvPr>
        </p:nvSpPr>
        <p:spPr>
          <a:noFill/>
        </p:spPr>
        <p:txBody>
          <a:bodyPr/>
          <a:lstStyle/>
          <a:p>
            <a:fld id="{1358800A-617A-4391-BC2A-B0278B3F9DED}" type="slidenum">
              <a:rPr lang="uk-UA" smtClean="0"/>
              <a:pPr/>
              <a:t>20</a:t>
            </a:fld>
            <a:endParaRPr lang="ru-RU" smtClean="0"/>
          </a:p>
        </p:txBody>
      </p:sp>
      <p:pic>
        <p:nvPicPr>
          <p:cNvPr id="48130" name="Google Shape;258;p31"/>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48131" name="Google Shape;259;p31"/>
          <p:cNvSpPr>
            <a:spLocks noChangeArrowheads="1"/>
          </p:cNvSpPr>
          <p:nvPr/>
        </p:nvSpPr>
        <p:spPr bwMode="auto">
          <a:xfrm>
            <a:off x="5962650" y="3843338"/>
            <a:ext cx="1757363" cy="741362"/>
          </a:xfrm>
          <a:prstGeom prst="leftArrow">
            <a:avLst>
              <a:gd name="adj1" fmla="val 50000"/>
              <a:gd name="adj2" fmla="val 49966"/>
            </a:avLst>
          </a:prstGeom>
          <a:solidFill>
            <a:srgbClr val="FF0000"/>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Google Shape;265;p32"/>
          <p:cNvSpPr>
            <a:spLocks noGrp="1"/>
          </p:cNvSpPr>
          <p:nvPr>
            <p:ph type="sldNum" sz="quarter" idx="12"/>
          </p:nvPr>
        </p:nvSpPr>
        <p:spPr>
          <a:noFill/>
        </p:spPr>
        <p:txBody>
          <a:bodyPr/>
          <a:lstStyle/>
          <a:p>
            <a:fld id="{A8495632-72FD-404E-AF8F-4912B458C0AF}" type="slidenum">
              <a:rPr lang="uk-UA" smtClean="0"/>
              <a:pPr/>
              <a:t>21</a:t>
            </a:fld>
            <a:endParaRPr lang="ru-RU" smtClean="0"/>
          </a:p>
        </p:txBody>
      </p:sp>
      <p:pic>
        <p:nvPicPr>
          <p:cNvPr id="50178" name="Google Shape;266;p32"/>
          <p:cNvPicPr preferRelativeResize="0">
            <a:picLocks noChangeAspect="1" noChangeArrowheads="1"/>
          </p:cNvPicPr>
          <p:nvPr/>
        </p:nvPicPr>
        <p:blipFill>
          <a:blip r:embed="rId3"/>
          <a:srcRect/>
          <a:stretch>
            <a:fillRect/>
          </a:stretch>
        </p:blipFill>
        <p:spPr bwMode="auto">
          <a:xfrm>
            <a:off x="0" y="1905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Google Shape;272;p33"/>
          <p:cNvSpPr>
            <a:spLocks noGrp="1"/>
          </p:cNvSpPr>
          <p:nvPr>
            <p:ph type="sldNum" sz="quarter" idx="12"/>
          </p:nvPr>
        </p:nvSpPr>
        <p:spPr>
          <a:noFill/>
        </p:spPr>
        <p:txBody>
          <a:bodyPr/>
          <a:lstStyle/>
          <a:p>
            <a:fld id="{5C1A267C-0E98-4F8B-90DC-B5E0BCF33F2F}" type="slidenum">
              <a:rPr lang="uk-UA" smtClean="0"/>
              <a:pPr/>
              <a:t>22</a:t>
            </a:fld>
            <a:endParaRPr lang="ru-RU" smtClean="0"/>
          </a:p>
        </p:txBody>
      </p:sp>
      <p:pic>
        <p:nvPicPr>
          <p:cNvPr id="52226" name="Google Shape;273;p33"/>
          <p:cNvPicPr preferRelativeResize="0">
            <a:picLocks noChangeAspect="1" noChangeArrowheads="1"/>
          </p:cNvPicPr>
          <p:nvPr/>
        </p:nvPicPr>
        <p:blipFill>
          <a:blip r:embed="rId3"/>
          <a:srcRect/>
          <a:stretch>
            <a:fillRect/>
          </a:stretch>
        </p:blipFill>
        <p:spPr bwMode="auto">
          <a:xfrm>
            <a:off x="0" y="0"/>
            <a:ext cx="12198350" cy="6858000"/>
          </a:xfrm>
          <a:prstGeom prst="rect">
            <a:avLst/>
          </a:prstGeom>
          <a:noFill/>
          <a:ln w="9525">
            <a:noFill/>
            <a:miter lim="800000"/>
            <a:headEnd/>
            <a:tailEnd/>
          </a:ln>
        </p:spPr>
      </p:pic>
      <p:sp>
        <p:nvSpPr>
          <p:cNvPr id="52227" name="Google Shape;274;p33"/>
          <p:cNvSpPr>
            <a:spLocks noChangeArrowheads="1"/>
          </p:cNvSpPr>
          <p:nvPr/>
        </p:nvSpPr>
        <p:spPr bwMode="auto">
          <a:xfrm>
            <a:off x="8875713" y="2868613"/>
            <a:ext cx="744537" cy="1168400"/>
          </a:xfrm>
          <a:prstGeom prst="upArrow">
            <a:avLst>
              <a:gd name="adj1" fmla="val 50000"/>
              <a:gd name="adj2" fmla="val 49934"/>
            </a:avLst>
          </a:prstGeom>
          <a:solidFill>
            <a:srgbClr val="FF0000"/>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ru-RU"/>
          </a:p>
        </p:txBody>
      </p:sp>
      <p:sp>
        <p:nvSpPr>
          <p:cNvPr id="52228" name="Google Shape;275;p33"/>
          <p:cNvSpPr>
            <a:spLocks noChangeArrowheads="1"/>
          </p:cNvSpPr>
          <p:nvPr/>
        </p:nvSpPr>
        <p:spPr bwMode="auto">
          <a:xfrm>
            <a:off x="138113" y="4222750"/>
            <a:ext cx="3308350" cy="2635250"/>
          </a:xfrm>
          <a:prstGeom prst="wedgeRoundRectCallout">
            <a:avLst>
              <a:gd name="adj1" fmla="val -20833"/>
              <a:gd name="adj2" fmla="val 62500"/>
              <a:gd name="adj3" fmla="val 16667"/>
            </a:avLst>
          </a:prstGeom>
          <a:solidFill>
            <a:srgbClr val="1155CC"/>
          </a:solidFill>
          <a:ln w="9525">
            <a:noFill/>
            <a:miter lim="800000"/>
            <a:headEnd/>
            <a:tailEnd/>
          </a:ln>
        </p:spPr>
        <p:txBody>
          <a:bodyPr lIns="91425" tIns="91425" rIns="91425" bIns="91425" anchor="ctr"/>
          <a:lstStyle/>
          <a:p>
            <a:pPr>
              <a:buClr>
                <a:srgbClr val="000000"/>
              </a:buClr>
              <a:buFont typeface="Arial" charset="0"/>
              <a:buNone/>
            </a:pPr>
            <a:r>
              <a:rPr lang="uk-UA" sz="1800">
                <a:solidFill>
                  <a:srgbClr val="FFFFFF"/>
                </a:solidFill>
                <a:latin typeface="Times New Roman" pitchFamily="18" charset="0"/>
                <a:cs typeface="Times New Roman" pitchFamily="18" charset="0"/>
                <a:sym typeface="Times New Roman" pitchFamily="18" charset="0"/>
              </a:rPr>
              <a:t>Працівники патронатної служби є суб’єктами декларування з 18 жовтня 2019 року. </a:t>
            </a:r>
            <a:endParaRPr lang="ru-RU" sz="1800">
              <a:solidFill>
                <a:srgbClr val="FFFFFF"/>
              </a:solidFill>
              <a:latin typeface="Times New Roman" pitchFamily="18" charset="0"/>
              <a:cs typeface="Times New Roman" pitchFamily="18" charset="0"/>
              <a:sym typeface="Times New Roman" pitchFamily="18" charset="0"/>
            </a:endParaRPr>
          </a:p>
          <a:p>
            <a:pPr>
              <a:buClr>
                <a:srgbClr val="000000"/>
              </a:buClr>
              <a:buFont typeface="Arial" charset="0"/>
              <a:buNone/>
            </a:pPr>
            <a:r>
              <a:rPr lang="uk-UA" sz="1800">
                <a:solidFill>
                  <a:srgbClr val="FFFFFF"/>
                </a:solidFill>
                <a:latin typeface="Times New Roman" pitchFamily="18" charset="0"/>
                <a:cs typeface="Times New Roman" pitchFamily="18" charset="0"/>
                <a:sym typeface="Times New Roman" pitchFamily="18" charset="0"/>
              </a:rPr>
              <a:t>Водночас працівники патронатної служби, які виконують свої обов’язки на громадських засадах, не є суб’єктами декларування. </a:t>
            </a:r>
            <a:endParaRPr lang="ru-RU" sz="1800">
              <a:solidFill>
                <a:srgbClr val="FFFFFF"/>
              </a:solidFill>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Google Shape;281;p34"/>
          <p:cNvSpPr>
            <a:spLocks noGrp="1"/>
          </p:cNvSpPr>
          <p:nvPr>
            <p:ph type="sldNum" sz="quarter" idx="12"/>
          </p:nvPr>
        </p:nvSpPr>
        <p:spPr>
          <a:noFill/>
        </p:spPr>
        <p:txBody>
          <a:bodyPr/>
          <a:lstStyle/>
          <a:p>
            <a:fld id="{C83542B9-2F6C-474F-8E7C-A71AC2810555}" type="slidenum">
              <a:rPr lang="uk-UA" smtClean="0"/>
              <a:pPr/>
              <a:t>23</a:t>
            </a:fld>
            <a:endParaRPr lang="ru-RU" smtClean="0"/>
          </a:p>
        </p:txBody>
      </p:sp>
      <p:pic>
        <p:nvPicPr>
          <p:cNvPr id="54274" name="Google Shape;282;p34"/>
          <p:cNvPicPr preferRelativeResize="0">
            <a:picLocks noChangeAspect="1" noChangeArrowheads="1"/>
          </p:cNvPicPr>
          <p:nvPr/>
        </p:nvPicPr>
        <p:blipFill>
          <a:blip r:embed="rId3"/>
          <a:srcRect/>
          <a:stretch>
            <a:fillRect/>
          </a:stretch>
        </p:blipFill>
        <p:spPr bwMode="auto">
          <a:xfrm>
            <a:off x="2033588" y="68263"/>
            <a:ext cx="8666162" cy="6721475"/>
          </a:xfrm>
          <a:prstGeom prst="rect">
            <a:avLst/>
          </a:prstGeom>
          <a:noFill/>
          <a:ln w="9525">
            <a:noFill/>
            <a:miter lim="800000"/>
            <a:headEnd/>
            <a:tailEnd/>
          </a:ln>
        </p:spPr>
      </p:pic>
      <p:pic>
        <p:nvPicPr>
          <p:cNvPr id="54275" name="Google Shape;283;p34"/>
          <p:cNvPicPr preferRelativeResize="0">
            <a:picLocks noChangeAspect="1" noChangeArrowheads="1"/>
          </p:cNvPicPr>
          <p:nvPr/>
        </p:nvPicPr>
        <p:blipFill>
          <a:blip r:embed="rId4"/>
          <a:srcRect/>
          <a:stretch>
            <a:fillRect/>
          </a:stretch>
        </p:blipFill>
        <p:spPr bwMode="auto">
          <a:xfrm>
            <a:off x="481013" y="1065213"/>
            <a:ext cx="1552575" cy="436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Google Shape;289;p35"/>
          <p:cNvSpPr>
            <a:spLocks noGrp="1"/>
          </p:cNvSpPr>
          <p:nvPr>
            <p:ph type="sldNum" sz="quarter" idx="12"/>
          </p:nvPr>
        </p:nvSpPr>
        <p:spPr>
          <a:noFill/>
        </p:spPr>
        <p:txBody>
          <a:bodyPr/>
          <a:lstStyle/>
          <a:p>
            <a:fld id="{821CDEAD-5740-4357-B59D-FBE9B94373F4}" type="slidenum">
              <a:rPr lang="uk-UA" smtClean="0"/>
              <a:pPr/>
              <a:t>24</a:t>
            </a:fld>
            <a:endParaRPr lang="ru-RU" smtClean="0"/>
          </a:p>
        </p:txBody>
      </p:sp>
      <p:pic>
        <p:nvPicPr>
          <p:cNvPr id="56322" name="Google Shape;290;p35"/>
          <p:cNvPicPr preferRelativeResize="0">
            <a:picLocks noChangeAspect="1" noChangeArrowheads="1"/>
          </p:cNvPicPr>
          <p:nvPr/>
        </p:nvPicPr>
        <p:blipFill>
          <a:blip r:embed="rId3"/>
          <a:srcRect/>
          <a:stretch>
            <a:fillRect/>
          </a:stretch>
        </p:blipFill>
        <p:spPr bwMode="auto">
          <a:xfrm>
            <a:off x="290513" y="1157288"/>
            <a:ext cx="11610975" cy="426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Google Shape;296;p36"/>
          <p:cNvSpPr>
            <a:spLocks noGrp="1"/>
          </p:cNvSpPr>
          <p:nvPr>
            <p:ph type="sldNum" sz="quarter" idx="12"/>
          </p:nvPr>
        </p:nvSpPr>
        <p:spPr>
          <a:noFill/>
        </p:spPr>
        <p:txBody>
          <a:bodyPr/>
          <a:lstStyle/>
          <a:p>
            <a:fld id="{A8D2CD7D-66D0-4FD7-A07C-B46E765DDEF4}" type="slidenum">
              <a:rPr lang="uk-UA" smtClean="0"/>
              <a:pPr/>
              <a:t>25</a:t>
            </a:fld>
            <a:endParaRPr lang="ru-RU" smtClean="0"/>
          </a:p>
        </p:txBody>
      </p:sp>
      <p:pic>
        <p:nvPicPr>
          <p:cNvPr id="58370" name="Google Shape;297;p36"/>
          <p:cNvPicPr preferRelativeResize="0">
            <a:picLocks noChangeAspect="1" noChangeArrowheads="1"/>
          </p:cNvPicPr>
          <p:nvPr/>
        </p:nvPicPr>
        <p:blipFill>
          <a:blip r:embed="rId3"/>
          <a:srcRect/>
          <a:stretch>
            <a:fillRect/>
          </a:stretch>
        </p:blipFill>
        <p:spPr bwMode="auto">
          <a:xfrm>
            <a:off x="0" y="0"/>
            <a:ext cx="12192000" cy="6854825"/>
          </a:xfrm>
          <a:prstGeom prst="rect">
            <a:avLst/>
          </a:prstGeom>
          <a:noFill/>
          <a:ln w="9525">
            <a:noFill/>
            <a:miter lim="800000"/>
            <a:headEnd/>
            <a:tailEnd/>
          </a:ln>
        </p:spPr>
      </p:pic>
      <p:sp>
        <p:nvSpPr>
          <p:cNvPr id="58371" name="Google Shape;298;p36"/>
          <p:cNvSpPr>
            <a:spLocks noChangeArrowheads="1"/>
          </p:cNvSpPr>
          <p:nvPr/>
        </p:nvSpPr>
        <p:spPr bwMode="auto">
          <a:xfrm>
            <a:off x="4476750" y="3657600"/>
            <a:ext cx="666750" cy="1047750"/>
          </a:xfrm>
          <a:prstGeom prst="upArrow">
            <a:avLst>
              <a:gd name="adj1" fmla="val 50000"/>
              <a:gd name="adj2" fmla="val 50089"/>
            </a:avLst>
          </a:prstGeom>
          <a:solidFill>
            <a:srgbClr val="FF0000"/>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Google Shape;304;p37"/>
          <p:cNvSpPr>
            <a:spLocks noGrp="1"/>
          </p:cNvSpPr>
          <p:nvPr>
            <p:ph type="sldNum" sz="quarter" idx="12"/>
          </p:nvPr>
        </p:nvSpPr>
        <p:spPr>
          <a:noFill/>
        </p:spPr>
        <p:txBody>
          <a:bodyPr/>
          <a:lstStyle/>
          <a:p>
            <a:fld id="{4E74E65D-FD2C-4721-992F-B9161B6BD693}" type="slidenum">
              <a:rPr lang="uk-UA" smtClean="0"/>
              <a:pPr/>
              <a:t>26</a:t>
            </a:fld>
            <a:endParaRPr lang="ru-RU" smtClean="0"/>
          </a:p>
        </p:txBody>
      </p:sp>
      <p:pic>
        <p:nvPicPr>
          <p:cNvPr id="60418" name="Google Shape;305;p37"/>
          <p:cNvPicPr preferRelativeResize="0">
            <a:picLocks noChangeAspect="1" noChangeArrowheads="1"/>
          </p:cNvPicPr>
          <p:nvPr/>
        </p:nvPicPr>
        <p:blipFill>
          <a:blip r:embed="rId3"/>
          <a:srcRect/>
          <a:stretch>
            <a:fillRect/>
          </a:stretch>
        </p:blipFill>
        <p:spPr bwMode="auto">
          <a:xfrm>
            <a:off x="2093913" y="228600"/>
            <a:ext cx="7734300" cy="3095625"/>
          </a:xfrm>
          <a:prstGeom prst="rect">
            <a:avLst/>
          </a:prstGeom>
          <a:noFill/>
          <a:ln w="9525">
            <a:noFill/>
            <a:miter lim="800000"/>
            <a:headEnd/>
            <a:tailEnd/>
          </a:ln>
        </p:spPr>
      </p:pic>
      <p:pic>
        <p:nvPicPr>
          <p:cNvPr id="60419" name="Google Shape;306;p37"/>
          <p:cNvPicPr preferRelativeResize="0">
            <a:picLocks noChangeAspect="1" noChangeArrowheads="1"/>
          </p:cNvPicPr>
          <p:nvPr/>
        </p:nvPicPr>
        <p:blipFill>
          <a:blip r:embed="rId4"/>
          <a:srcRect/>
          <a:stretch>
            <a:fillRect/>
          </a:stretch>
        </p:blipFill>
        <p:spPr bwMode="auto">
          <a:xfrm>
            <a:off x="811213" y="3581400"/>
            <a:ext cx="10299700" cy="365125"/>
          </a:xfrm>
          <a:prstGeom prst="rect">
            <a:avLst/>
          </a:prstGeom>
          <a:noFill/>
          <a:ln w="9525">
            <a:noFill/>
            <a:miter lim="800000"/>
            <a:headEnd/>
            <a:tailEnd/>
          </a:ln>
        </p:spPr>
      </p:pic>
      <p:pic>
        <p:nvPicPr>
          <p:cNvPr id="60420" name="Google Shape;307;p37"/>
          <p:cNvPicPr preferRelativeResize="0">
            <a:picLocks noChangeAspect="1" noChangeArrowheads="1"/>
          </p:cNvPicPr>
          <p:nvPr/>
        </p:nvPicPr>
        <p:blipFill>
          <a:blip r:embed="rId5"/>
          <a:srcRect/>
          <a:stretch>
            <a:fillRect/>
          </a:stretch>
        </p:blipFill>
        <p:spPr bwMode="auto">
          <a:xfrm>
            <a:off x="1168400" y="4083050"/>
            <a:ext cx="10753725" cy="909638"/>
          </a:xfrm>
          <a:prstGeom prst="rect">
            <a:avLst/>
          </a:prstGeom>
          <a:noFill/>
          <a:ln w="9525">
            <a:noFill/>
            <a:miter lim="800000"/>
            <a:headEnd/>
            <a:tailEnd/>
          </a:ln>
        </p:spPr>
      </p:pic>
      <p:pic>
        <p:nvPicPr>
          <p:cNvPr id="60421" name="Google Shape;308;p37"/>
          <p:cNvPicPr preferRelativeResize="0">
            <a:picLocks noChangeAspect="1" noChangeArrowheads="1"/>
          </p:cNvPicPr>
          <p:nvPr/>
        </p:nvPicPr>
        <p:blipFill>
          <a:blip r:embed="rId6"/>
          <a:srcRect/>
          <a:stretch>
            <a:fillRect/>
          </a:stretch>
        </p:blipFill>
        <p:spPr bwMode="auto">
          <a:xfrm>
            <a:off x="1168400" y="5472113"/>
            <a:ext cx="10753725" cy="884237"/>
          </a:xfrm>
          <a:prstGeom prst="rect">
            <a:avLst/>
          </a:prstGeom>
          <a:noFill/>
          <a:ln w="9525">
            <a:noFill/>
            <a:miter lim="800000"/>
            <a:headEnd/>
            <a:tailEnd/>
          </a:ln>
        </p:spPr>
      </p:pic>
      <p:sp>
        <p:nvSpPr>
          <p:cNvPr id="60422" name="Google Shape;309;p37"/>
          <p:cNvSpPr txBox="1">
            <a:spLocks noChangeArrowheads="1"/>
          </p:cNvSpPr>
          <p:nvPr/>
        </p:nvSpPr>
        <p:spPr bwMode="auto">
          <a:xfrm>
            <a:off x="1168400" y="4992688"/>
            <a:ext cx="8739188" cy="1020762"/>
          </a:xfrm>
          <a:prstGeom prst="rect">
            <a:avLst/>
          </a:prstGeom>
          <a:noFill/>
          <a:ln w="9525">
            <a:noFill/>
            <a:miter lim="800000"/>
            <a:headEnd/>
            <a:tailEnd/>
          </a:ln>
        </p:spPr>
        <p:txBody>
          <a:bodyPr lIns="91425" tIns="91425" rIns="91425" bIns="91425"/>
          <a:lstStyle/>
          <a:p>
            <a:pPr>
              <a:buClr>
                <a:srgbClr val="000000"/>
              </a:buClr>
              <a:buFont typeface="Arial" charset="0"/>
              <a:buNone/>
            </a:pPr>
            <a:r>
              <a:rPr lang="uk-UA">
                <a:latin typeface="Calibri" pitchFamily="34" charset="0"/>
                <a:sym typeface="Calibri" pitchFamily="34" charset="0"/>
              </a:rPr>
              <a:t>...</a:t>
            </a:r>
            <a:endParaRPr lang="ru-RU">
              <a:latin typeface="Calibri" pitchFamily="34" charset="0"/>
              <a:sym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Google Shape;315;p38"/>
          <p:cNvSpPr>
            <a:spLocks noGrp="1"/>
          </p:cNvSpPr>
          <p:nvPr>
            <p:ph type="sldNum" sz="quarter" idx="12"/>
          </p:nvPr>
        </p:nvSpPr>
        <p:spPr>
          <a:noFill/>
        </p:spPr>
        <p:txBody>
          <a:bodyPr/>
          <a:lstStyle/>
          <a:p>
            <a:fld id="{6D07B32E-33B6-42E0-8EB6-1F67D159F8F3}" type="slidenum">
              <a:rPr lang="uk-UA" smtClean="0"/>
              <a:pPr/>
              <a:t>27</a:t>
            </a:fld>
            <a:endParaRPr lang="ru-RU" smtClean="0"/>
          </a:p>
        </p:txBody>
      </p:sp>
      <p:pic>
        <p:nvPicPr>
          <p:cNvPr id="62466" name="Google Shape;316;p38"/>
          <p:cNvPicPr preferRelativeResize="0">
            <a:picLocks noChangeAspect="1" noChangeArrowheads="1"/>
          </p:cNvPicPr>
          <p:nvPr/>
        </p:nvPicPr>
        <p:blipFill>
          <a:blip r:embed="rId3"/>
          <a:srcRect/>
          <a:stretch>
            <a:fillRect/>
          </a:stretch>
        </p:blipFill>
        <p:spPr bwMode="auto">
          <a:xfrm>
            <a:off x="0" y="0"/>
            <a:ext cx="12334875" cy="6935788"/>
          </a:xfrm>
          <a:prstGeom prst="rect">
            <a:avLst/>
          </a:prstGeom>
          <a:noFill/>
          <a:ln w="9525">
            <a:noFill/>
            <a:miter lim="800000"/>
            <a:headEnd/>
            <a:tailEnd/>
          </a:ln>
        </p:spPr>
      </p:pic>
      <p:sp>
        <p:nvSpPr>
          <p:cNvPr id="62467" name="Google Shape;317;p38"/>
          <p:cNvSpPr>
            <a:spLocks noChangeArrowheads="1"/>
          </p:cNvSpPr>
          <p:nvPr/>
        </p:nvSpPr>
        <p:spPr bwMode="auto">
          <a:xfrm>
            <a:off x="4962525" y="3643313"/>
            <a:ext cx="757238" cy="1136650"/>
          </a:xfrm>
          <a:prstGeom prst="upArrow">
            <a:avLst>
              <a:gd name="adj1" fmla="val 50000"/>
              <a:gd name="adj2" fmla="val 50042"/>
            </a:avLst>
          </a:prstGeom>
          <a:solidFill>
            <a:srgbClr val="FF0000"/>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Google Shape;323;p39"/>
          <p:cNvSpPr>
            <a:spLocks noGrp="1"/>
          </p:cNvSpPr>
          <p:nvPr>
            <p:ph type="sldNum" sz="quarter" idx="12"/>
          </p:nvPr>
        </p:nvSpPr>
        <p:spPr>
          <a:noFill/>
        </p:spPr>
        <p:txBody>
          <a:bodyPr/>
          <a:lstStyle/>
          <a:p>
            <a:fld id="{859379E3-7148-46C7-B4F3-E07A91BAE620}" type="slidenum">
              <a:rPr lang="uk-UA" smtClean="0"/>
              <a:pPr/>
              <a:t>28</a:t>
            </a:fld>
            <a:endParaRPr lang="ru-RU" smtClean="0"/>
          </a:p>
        </p:txBody>
      </p:sp>
      <p:pic>
        <p:nvPicPr>
          <p:cNvPr id="64514" name="Google Shape;324;p39"/>
          <p:cNvPicPr preferRelativeResize="0">
            <a:picLocks noChangeAspect="1" noChangeArrowheads="1"/>
          </p:cNvPicPr>
          <p:nvPr/>
        </p:nvPicPr>
        <p:blipFill>
          <a:blip r:embed="rId3"/>
          <a:srcRect b="42113"/>
          <a:stretch>
            <a:fillRect/>
          </a:stretch>
        </p:blipFill>
        <p:spPr bwMode="auto">
          <a:xfrm>
            <a:off x="2900363" y="0"/>
            <a:ext cx="6391275" cy="2292350"/>
          </a:xfrm>
          <a:prstGeom prst="rect">
            <a:avLst/>
          </a:prstGeom>
          <a:noFill/>
          <a:ln w="9525">
            <a:noFill/>
            <a:miter lim="800000"/>
            <a:headEnd/>
            <a:tailEnd/>
          </a:ln>
        </p:spPr>
      </p:pic>
      <p:pic>
        <p:nvPicPr>
          <p:cNvPr id="64515" name="Google Shape;325;p39"/>
          <p:cNvPicPr preferRelativeResize="0">
            <a:picLocks noChangeAspect="1" noChangeArrowheads="1"/>
          </p:cNvPicPr>
          <p:nvPr/>
        </p:nvPicPr>
        <p:blipFill>
          <a:blip r:embed="rId3"/>
          <a:srcRect t="85435"/>
          <a:stretch>
            <a:fillRect/>
          </a:stretch>
        </p:blipFill>
        <p:spPr bwMode="auto">
          <a:xfrm>
            <a:off x="1947863" y="2292350"/>
            <a:ext cx="8837612" cy="819150"/>
          </a:xfrm>
          <a:prstGeom prst="rect">
            <a:avLst/>
          </a:prstGeom>
          <a:noFill/>
          <a:ln w="9525">
            <a:noFill/>
            <a:miter lim="800000"/>
            <a:headEnd/>
            <a:tailEnd/>
          </a:ln>
        </p:spPr>
      </p:pic>
      <p:pic>
        <p:nvPicPr>
          <p:cNvPr id="64516" name="Google Shape;326;p39"/>
          <p:cNvPicPr preferRelativeResize="0">
            <a:picLocks noChangeAspect="1" noChangeArrowheads="1"/>
          </p:cNvPicPr>
          <p:nvPr/>
        </p:nvPicPr>
        <p:blipFill>
          <a:blip r:embed="rId4"/>
          <a:srcRect/>
          <a:stretch>
            <a:fillRect/>
          </a:stretch>
        </p:blipFill>
        <p:spPr bwMode="auto">
          <a:xfrm>
            <a:off x="1341438" y="3189288"/>
            <a:ext cx="9509125" cy="359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Google Shape;332;p40"/>
          <p:cNvSpPr>
            <a:spLocks noGrp="1"/>
          </p:cNvSpPr>
          <p:nvPr>
            <p:ph type="sldNum" sz="quarter" idx="12"/>
          </p:nvPr>
        </p:nvSpPr>
        <p:spPr>
          <a:noFill/>
        </p:spPr>
        <p:txBody>
          <a:bodyPr/>
          <a:lstStyle/>
          <a:p>
            <a:fld id="{615614A3-C150-4336-94F5-2B3419B791F6}" type="slidenum">
              <a:rPr lang="uk-UA" smtClean="0"/>
              <a:pPr/>
              <a:t>29</a:t>
            </a:fld>
            <a:endParaRPr lang="ru-RU" smtClean="0"/>
          </a:p>
        </p:txBody>
      </p:sp>
      <p:pic>
        <p:nvPicPr>
          <p:cNvPr id="66562" name="Google Shape;333;p40"/>
          <p:cNvPicPr preferRelativeResize="0">
            <a:picLocks noChangeAspect="1" noChangeArrowheads="1"/>
          </p:cNvPicPr>
          <p:nvPr/>
        </p:nvPicPr>
        <p:blipFill>
          <a:blip r:embed="rId3"/>
          <a:srcRect/>
          <a:stretch>
            <a:fillRect/>
          </a:stretch>
        </p:blipFill>
        <p:spPr bwMode="auto">
          <a:xfrm>
            <a:off x="0" y="0"/>
            <a:ext cx="12192000" cy="6854825"/>
          </a:xfrm>
          <a:prstGeom prst="rect">
            <a:avLst/>
          </a:prstGeom>
          <a:noFill/>
          <a:ln w="9525">
            <a:noFill/>
            <a:miter lim="800000"/>
            <a:headEnd/>
            <a:tailEnd/>
          </a:ln>
        </p:spPr>
      </p:pic>
      <p:sp>
        <p:nvSpPr>
          <p:cNvPr id="66563" name="Google Shape;334;p40"/>
          <p:cNvSpPr>
            <a:spLocks noChangeArrowheads="1"/>
          </p:cNvSpPr>
          <p:nvPr/>
        </p:nvSpPr>
        <p:spPr bwMode="auto">
          <a:xfrm>
            <a:off x="5326063" y="4598988"/>
            <a:ext cx="682625" cy="1106487"/>
          </a:xfrm>
          <a:prstGeom prst="upArrow">
            <a:avLst>
              <a:gd name="adj1" fmla="val 50000"/>
              <a:gd name="adj2" fmla="val 49964"/>
            </a:avLst>
          </a:prstGeom>
          <a:solidFill>
            <a:srgbClr val="FF0000"/>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Google Shape;116;p14"/>
          <p:cNvSpPr>
            <a:spLocks noGrp="1"/>
          </p:cNvSpPr>
          <p:nvPr>
            <p:ph type="sldNum" sz="quarter" idx="12"/>
          </p:nvPr>
        </p:nvSpPr>
        <p:spPr>
          <a:noFill/>
        </p:spPr>
        <p:txBody>
          <a:bodyPr/>
          <a:lstStyle/>
          <a:p>
            <a:fld id="{4748B5CE-6802-4917-B9C5-3E991123A6B3}" type="slidenum">
              <a:rPr lang="uk-UA" smtClean="0"/>
              <a:pPr/>
              <a:t>3</a:t>
            </a:fld>
            <a:endParaRPr lang="ru-RU" smtClean="0"/>
          </a:p>
        </p:txBody>
      </p:sp>
      <p:pic>
        <p:nvPicPr>
          <p:cNvPr id="13314" name="Google Shape;117;p14"/>
          <p:cNvPicPr preferRelativeResize="0">
            <a:picLocks noChangeAspect="1" noChangeArrowheads="1"/>
          </p:cNvPicPr>
          <p:nvPr/>
        </p:nvPicPr>
        <p:blipFill>
          <a:blip r:embed="rId3"/>
          <a:srcRect/>
          <a:stretch>
            <a:fillRect/>
          </a:stretch>
        </p:blipFill>
        <p:spPr bwMode="auto">
          <a:xfrm>
            <a:off x="55563" y="428625"/>
            <a:ext cx="3622675" cy="3621088"/>
          </a:xfrm>
          <a:prstGeom prst="rect">
            <a:avLst/>
          </a:prstGeom>
          <a:noFill/>
          <a:ln w="9525">
            <a:noFill/>
            <a:miter lim="800000"/>
            <a:headEnd/>
            <a:tailEnd/>
          </a:ln>
        </p:spPr>
      </p:pic>
      <p:pic>
        <p:nvPicPr>
          <p:cNvPr id="13315" name="Google Shape;118;p14"/>
          <p:cNvPicPr preferRelativeResize="0">
            <a:picLocks noChangeAspect="1" noChangeArrowheads="1"/>
          </p:cNvPicPr>
          <p:nvPr/>
        </p:nvPicPr>
        <p:blipFill>
          <a:blip r:embed="rId4"/>
          <a:srcRect t="-6300" b="6299"/>
          <a:stretch>
            <a:fillRect/>
          </a:stretch>
        </p:blipFill>
        <p:spPr bwMode="auto">
          <a:xfrm>
            <a:off x="8494713" y="166688"/>
            <a:ext cx="3697287" cy="3695700"/>
          </a:xfrm>
          <a:prstGeom prst="rect">
            <a:avLst/>
          </a:prstGeom>
          <a:noFill/>
          <a:ln w="9525">
            <a:noFill/>
            <a:miter lim="800000"/>
            <a:headEnd/>
            <a:tailEnd/>
          </a:ln>
        </p:spPr>
      </p:pic>
      <p:sp>
        <p:nvSpPr>
          <p:cNvPr id="13316" name="Google Shape;119;p14"/>
          <p:cNvSpPr txBox="1">
            <a:spLocks noChangeArrowheads="1"/>
          </p:cNvSpPr>
          <p:nvPr/>
        </p:nvSpPr>
        <p:spPr bwMode="auto">
          <a:xfrm>
            <a:off x="620713" y="4191000"/>
            <a:ext cx="9786937" cy="1143000"/>
          </a:xfrm>
          <a:prstGeom prst="rect">
            <a:avLst/>
          </a:prstGeom>
          <a:noFill/>
          <a:ln w="9525">
            <a:noFill/>
            <a:miter lim="800000"/>
            <a:headEnd/>
            <a:tailEnd/>
          </a:ln>
        </p:spPr>
        <p:txBody>
          <a:bodyPr lIns="91425" tIns="91425" rIns="91425" bIns="91425"/>
          <a:lstStyle/>
          <a:p>
            <a:pPr>
              <a:buClr>
                <a:srgbClr val="000000"/>
              </a:buClr>
              <a:buFont typeface="Arial" charset="0"/>
              <a:buNone/>
            </a:pPr>
            <a:r>
              <a:rPr lang="uk-UA" sz="4800">
                <a:latin typeface="Times New Roman" pitchFamily="18" charset="0"/>
                <a:cs typeface="Times New Roman" pitchFamily="18" charset="0"/>
                <a:sym typeface="Times New Roman" pitchFamily="18" charset="0"/>
              </a:rPr>
              <a:t>Facebook</a:t>
            </a:r>
            <a:endParaRPr lang="ru-RU" sz="4800">
              <a:latin typeface="Times New Roman" pitchFamily="18" charset="0"/>
              <a:cs typeface="Times New Roman" pitchFamily="18" charset="0"/>
              <a:sym typeface="Times New Roman" pitchFamily="18" charset="0"/>
            </a:endParaRPr>
          </a:p>
        </p:txBody>
      </p:sp>
      <p:sp>
        <p:nvSpPr>
          <p:cNvPr id="13317" name="Google Shape;120;p14"/>
          <p:cNvSpPr txBox="1">
            <a:spLocks noChangeArrowheads="1"/>
          </p:cNvSpPr>
          <p:nvPr/>
        </p:nvSpPr>
        <p:spPr bwMode="auto">
          <a:xfrm>
            <a:off x="9213850" y="4191000"/>
            <a:ext cx="3052763" cy="1143000"/>
          </a:xfrm>
          <a:prstGeom prst="rect">
            <a:avLst/>
          </a:prstGeom>
          <a:noFill/>
          <a:ln w="9525">
            <a:noFill/>
            <a:miter lim="800000"/>
            <a:headEnd/>
            <a:tailEnd/>
          </a:ln>
        </p:spPr>
        <p:txBody>
          <a:bodyPr lIns="91425" tIns="91425" rIns="91425" bIns="91425"/>
          <a:lstStyle/>
          <a:p>
            <a:pPr>
              <a:buClr>
                <a:srgbClr val="000000"/>
              </a:buClr>
              <a:buFont typeface="Arial" charset="0"/>
              <a:buNone/>
            </a:pPr>
            <a:r>
              <a:rPr lang="uk-UA" sz="4800">
                <a:latin typeface="Times New Roman" pitchFamily="18" charset="0"/>
                <a:cs typeface="Times New Roman" pitchFamily="18" charset="0"/>
                <a:sym typeface="Times New Roman" pitchFamily="18" charset="0"/>
              </a:rPr>
              <a:t>Telegram</a:t>
            </a:r>
            <a:endParaRPr lang="ru-RU" sz="4800">
              <a:latin typeface="Times New Roman" pitchFamily="18" charset="0"/>
              <a:cs typeface="Times New Roman" pitchFamily="18" charset="0"/>
              <a:sym typeface="Times New Roman" pitchFamily="18" charset="0"/>
            </a:endParaRPr>
          </a:p>
        </p:txBody>
      </p:sp>
      <p:pic>
        <p:nvPicPr>
          <p:cNvPr id="13318" name="Google Shape;121;p14"/>
          <p:cNvPicPr preferRelativeResize="0">
            <a:picLocks noChangeAspect="1" noChangeArrowheads="1"/>
          </p:cNvPicPr>
          <p:nvPr/>
        </p:nvPicPr>
        <p:blipFill>
          <a:blip r:embed="rId5"/>
          <a:srcRect/>
          <a:stretch>
            <a:fillRect/>
          </a:stretch>
        </p:blipFill>
        <p:spPr bwMode="auto">
          <a:xfrm>
            <a:off x="4391025" y="428625"/>
            <a:ext cx="3622675" cy="3621088"/>
          </a:xfrm>
          <a:prstGeom prst="rect">
            <a:avLst/>
          </a:prstGeom>
          <a:noFill/>
          <a:ln w="9525">
            <a:noFill/>
            <a:miter lim="800000"/>
            <a:headEnd/>
            <a:tailEnd/>
          </a:ln>
        </p:spPr>
      </p:pic>
      <p:sp>
        <p:nvSpPr>
          <p:cNvPr id="13319" name="Google Shape;122;p14"/>
          <p:cNvSpPr txBox="1">
            <a:spLocks noChangeArrowheads="1"/>
          </p:cNvSpPr>
          <p:nvPr/>
        </p:nvSpPr>
        <p:spPr bwMode="auto">
          <a:xfrm>
            <a:off x="5461000" y="4198938"/>
            <a:ext cx="2844800" cy="1141412"/>
          </a:xfrm>
          <a:prstGeom prst="rect">
            <a:avLst/>
          </a:prstGeom>
          <a:noFill/>
          <a:ln w="9525">
            <a:noFill/>
            <a:miter lim="800000"/>
            <a:headEnd/>
            <a:tailEnd/>
          </a:ln>
        </p:spPr>
        <p:txBody>
          <a:bodyPr lIns="91425" tIns="91425" rIns="91425" bIns="91425"/>
          <a:lstStyle/>
          <a:p>
            <a:pPr>
              <a:buClr>
                <a:srgbClr val="000000"/>
              </a:buClr>
              <a:buFont typeface="Arial" charset="0"/>
              <a:buNone/>
            </a:pPr>
            <a:r>
              <a:rPr lang="uk-UA" sz="4800">
                <a:latin typeface="Times New Roman" pitchFamily="18" charset="0"/>
                <a:cs typeface="Times New Roman" pitchFamily="18" charset="0"/>
                <a:sym typeface="Times New Roman" pitchFamily="18" charset="0"/>
              </a:rPr>
              <a:t>Viber</a:t>
            </a:r>
            <a:endParaRPr lang="ru-RU" sz="4800">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Google Shape;340;p41"/>
          <p:cNvSpPr>
            <a:spLocks noGrp="1"/>
          </p:cNvSpPr>
          <p:nvPr>
            <p:ph type="sldNum" sz="quarter" idx="12"/>
          </p:nvPr>
        </p:nvSpPr>
        <p:spPr>
          <a:noFill/>
        </p:spPr>
        <p:txBody>
          <a:bodyPr/>
          <a:lstStyle/>
          <a:p>
            <a:fld id="{3987F7E2-A10E-4636-9C55-03835D3E11B5}" type="slidenum">
              <a:rPr lang="uk-UA" smtClean="0"/>
              <a:pPr/>
              <a:t>30</a:t>
            </a:fld>
            <a:endParaRPr lang="ru-RU" smtClean="0"/>
          </a:p>
        </p:txBody>
      </p:sp>
      <p:pic>
        <p:nvPicPr>
          <p:cNvPr id="68610" name="Google Shape;341;p41"/>
          <p:cNvPicPr preferRelativeResize="0">
            <a:picLocks noChangeAspect="1" noChangeArrowheads="1"/>
          </p:cNvPicPr>
          <p:nvPr/>
        </p:nvPicPr>
        <p:blipFill>
          <a:blip r:embed="rId3"/>
          <a:srcRect/>
          <a:stretch>
            <a:fillRect/>
          </a:stretch>
        </p:blipFill>
        <p:spPr bwMode="auto">
          <a:xfrm>
            <a:off x="2382838" y="0"/>
            <a:ext cx="7331075" cy="4051300"/>
          </a:xfrm>
          <a:prstGeom prst="rect">
            <a:avLst/>
          </a:prstGeom>
          <a:noFill/>
          <a:ln w="9525">
            <a:noFill/>
            <a:miter lim="800000"/>
            <a:headEnd/>
            <a:tailEnd/>
          </a:ln>
        </p:spPr>
      </p:pic>
      <p:pic>
        <p:nvPicPr>
          <p:cNvPr id="68611" name="Google Shape;342;p41"/>
          <p:cNvPicPr preferRelativeResize="0">
            <a:picLocks noChangeAspect="1" noChangeArrowheads="1"/>
          </p:cNvPicPr>
          <p:nvPr/>
        </p:nvPicPr>
        <p:blipFill>
          <a:blip r:embed="rId4"/>
          <a:srcRect/>
          <a:stretch>
            <a:fillRect/>
          </a:stretch>
        </p:blipFill>
        <p:spPr bwMode="auto">
          <a:xfrm>
            <a:off x="1443038" y="4217988"/>
            <a:ext cx="9367837"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Google Shape;348;p42"/>
          <p:cNvSpPr txBox="1">
            <a:spLocks noGrp="1"/>
          </p:cNvSpPr>
          <p:nvPr>
            <p:ph type="title"/>
          </p:nvPr>
        </p:nvSpPr>
        <p:spPr>
          <a:xfrm>
            <a:off x="733425" y="84138"/>
            <a:ext cx="10972800" cy="933450"/>
          </a:xfrm>
        </p:spPr>
        <p:txBody>
          <a:bodyPr/>
          <a:lstStyle/>
          <a:p>
            <a:pPr eaLnBrk="1" hangingPunct="1">
              <a:spcBef>
                <a:spcPct val="0"/>
              </a:spcBef>
              <a:spcAft>
                <a:spcPct val="0"/>
              </a:spcAft>
            </a:pPr>
            <a:r>
              <a:rPr lang="uk-UA" sz="2400" smtClean="0">
                <a:solidFill>
                  <a:srgbClr val="376092"/>
                </a:solidFill>
                <a:latin typeface="Calibri" pitchFamily="34" charset="0"/>
                <a:cs typeface="Arial" charset="0"/>
                <a:sym typeface="Calibri" pitchFamily="34" charset="0"/>
              </a:rPr>
              <a:t>Тепер декларувати потрібно станом на 31.12.2019 року, або сукупно протягом не менше 183 днів протягом року</a:t>
            </a:r>
            <a:endParaRPr lang="ru-RU" sz="2400" smtClean="0">
              <a:solidFill>
                <a:srgbClr val="376092"/>
              </a:solidFill>
              <a:latin typeface="Calibri" pitchFamily="34" charset="0"/>
              <a:cs typeface="Arial" charset="0"/>
              <a:sym typeface="Calibri" pitchFamily="34" charset="0"/>
            </a:endParaRPr>
          </a:p>
        </p:txBody>
      </p:sp>
      <p:sp>
        <p:nvSpPr>
          <p:cNvPr id="70658" name="Google Shape;349;p42"/>
          <p:cNvSpPr>
            <a:spLocks noGrp="1"/>
          </p:cNvSpPr>
          <p:nvPr>
            <p:ph type="sldNum" sz="quarter" idx="12"/>
          </p:nvPr>
        </p:nvSpPr>
        <p:spPr>
          <a:noFill/>
        </p:spPr>
        <p:txBody>
          <a:bodyPr/>
          <a:lstStyle/>
          <a:p>
            <a:fld id="{78BE97BB-20DC-4266-9667-313EC8CFF3AE}" type="slidenum">
              <a:rPr lang="uk-UA" smtClean="0"/>
              <a:pPr/>
              <a:t>31</a:t>
            </a:fld>
            <a:endParaRPr lang="ru-RU" smtClean="0"/>
          </a:p>
        </p:txBody>
      </p:sp>
      <p:pic>
        <p:nvPicPr>
          <p:cNvPr id="70659" name="Google Shape;350;p42"/>
          <p:cNvPicPr preferRelativeResize="0">
            <a:picLocks noChangeAspect="1" noChangeArrowheads="1"/>
          </p:cNvPicPr>
          <p:nvPr/>
        </p:nvPicPr>
        <p:blipFill>
          <a:blip r:embed="rId3"/>
          <a:srcRect/>
          <a:stretch>
            <a:fillRect/>
          </a:stretch>
        </p:blipFill>
        <p:spPr bwMode="auto">
          <a:xfrm>
            <a:off x="0" y="1128713"/>
            <a:ext cx="12192000" cy="572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Google Shape;356;p43"/>
          <p:cNvSpPr>
            <a:spLocks noGrp="1"/>
          </p:cNvSpPr>
          <p:nvPr>
            <p:ph type="sldNum" sz="quarter" idx="12"/>
          </p:nvPr>
        </p:nvSpPr>
        <p:spPr>
          <a:noFill/>
        </p:spPr>
        <p:txBody>
          <a:bodyPr/>
          <a:lstStyle/>
          <a:p>
            <a:fld id="{0C6E9BE8-BF90-45B5-8B77-42ECA57DC66E}" type="slidenum">
              <a:rPr lang="uk-UA" smtClean="0"/>
              <a:pPr/>
              <a:t>32</a:t>
            </a:fld>
            <a:endParaRPr lang="ru-RU" smtClean="0"/>
          </a:p>
        </p:txBody>
      </p:sp>
      <p:pic>
        <p:nvPicPr>
          <p:cNvPr id="72706" name="Google Shape;357;p43"/>
          <p:cNvPicPr preferRelativeResize="0">
            <a:picLocks noChangeAspect="1" noChangeArrowheads="1"/>
          </p:cNvPicPr>
          <p:nvPr/>
        </p:nvPicPr>
        <p:blipFill>
          <a:blip r:embed="rId3"/>
          <a:srcRect/>
          <a:stretch>
            <a:fillRect/>
          </a:stretch>
        </p:blipFill>
        <p:spPr bwMode="auto">
          <a:xfrm>
            <a:off x="-104775" y="-104775"/>
            <a:ext cx="12296775" cy="6913563"/>
          </a:xfrm>
          <a:prstGeom prst="rect">
            <a:avLst/>
          </a:prstGeom>
          <a:noFill/>
          <a:ln w="9525">
            <a:noFill/>
            <a:miter lim="800000"/>
            <a:headEnd/>
            <a:tailEnd/>
          </a:ln>
        </p:spPr>
      </p:pic>
      <p:sp>
        <p:nvSpPr>
          <p:cNvPr id="72707" name="Google Shape;358;p43"/>
          <p:cNvSpPr>
            <a:spLocks noChangeArrowheads="1"/>
          </p:cNvSpPr>
          <p:nvPr/>
        </p:nvSpPr>
        <p:spPr bwMode="auto">
          <a:xfrm>
            <a:off x="10529888" y="2332038"/>
            <a:ext cx="409575" cy="819150"/>
          </a:xfrm>
          <a:prstGeom prst="upArrow">
            <a:avLst>
              <a:gd name="adj1" fmla="val 50000"/>
              <a:gd name="adj2" fmla="val 50019"/>
            </a:avLst>
          </a:prstGeom>
          <a:solidFill>
            <a:srgbClr val="FF0000"/>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ru-RU"/>
          </a:p>
        </p:txBody>
      </p:sp>
      <p:sp>
        <p:nvSpPr>
          <p:cNvPr id="72708" name="Google Shape;359;p43"/>
          <p:cNvSpPr>
            <a:spLocks noChangeArrowheads="1"/>
          </p:cNvSpPr>
          <p:nvPr/>
        </p:nvSpPr>
        <p:spPr bwMode="auto">
          <a:xfrm>
            <a:off x="103188" y="3975100"/>
            <a:ext cx="3395662" cy="2746375"/>
          </a:xfrm>
          <a:prstGeom prst="wedgeRoundRectCallout">
            <a:avLst>
              <a:gd name="adj1" fmla="val -20833"/>
              <a:gd name="adj2" fmla="val 62500"/>
              <a:gd name="adj3" fmla="val 16667"/>
            </a:avLst>
          </a:prstGeom>
          <a:solidFill>
            <a:srgbClr val="1155CC"/>
          </a:solidFill>
          <a:ln w="9525">
            <a:noFill/>
            <a:miter lim="800000"/>
            <a:headEnd/>
            <a:tailEnd/>
          </a:ln>
        </p:spPr>
        <p:txBody>
          <a:bodyPr lIns="91425" tIns="91425" rIns="91425" bIns="91425" anchor="ctr"/>
          <a:lstStyle/>
          <a:p>
            <a:pPr>
              <a:buClr>
                <a:srgbClr val="000000"/>
              </a:buClr>
              <a:buFont typeface="Arial" charset="0"/>
              <a:buNone/>
            </a:pPr>
            <a:r>
              <a:rPr lang="uk-UA" sz="1800">
                <a:solidFill>
                  <a:srgbClr val="FFFFFF"/>
                </a:solidFill>
              </a:rPr>
              <a:t>особа, яка перебуває у шлюбі із суб’єктом декларування (чоловік/дружина) станом на останній день звітного періоду, – незалежно від спільного проживання із суб’єктом декларування упродовж звітного періоду</a:t>
            </a:r>
            <a:endParaRPr lang="ru-RU" sz="1800">
              <a:solidFill>
                <a:srgbClr val="FFFFFF"/>
              </a:solidFill>
            </a:endParaRPr>
          </a:p>
        </p:txBody>
      </p:sp>
      <p:sp>
        <p:nvSpPr>
          <p:cNvPr id="72709" name="Google Shape;360;p43"/>
          <p:cNvSpPr>
            <a:spLocks noChangeArrowheads="1"/>
          </p:cNvSpPr>
          <p:nvPr/>
        </p:nvSpPr>
        <p:spPr bwMode="auto">
          <a:xfrm>
            <a:off x="3875088" y="3975100"/>
            <a:ext cx="2846387" cy="2746375"/>
          </a:xfrm>
          <a:prstGeom prst="wedgeRoundRectCallout">
            <a:avLst>
              <a:gd name="adj1" fmla="val -20833"/>
              <a:gd name="adj2" fmla="val 62500"/>
              <a:gd name="adj3" fmla="val 16667"/>
            </a:avLst>
          </a:prstGeom>
          <a:solidFill>
            <a:srgbClr val="1155CC"/>
          </a:solidFill>
          <a:ln w="9525">
            <a:noFill/>
            <a:miter lim="800000"/>
            <a:headEnd/>
            <a:tailEnd/>
          </a:ln>
        </p:spPr>
        <p:txBody>
          <a:bodyPr lIns="91425" tIns="91425" rIns="91425" bIns="91425" anchor="ctr"/>
          <a:lstStyle/>
          <a:p>
            <a:pPr>
              <a:buClr>
                <a:srgbClr val="000000"/>
              </a:buClr>
              <a:buFont typeface="Arial" charset="0"/>
              <a:buNone/>
            </a:pPr>
            <a:r>
              <a:rPr lang="uk-UA"/>
              <a:t> </a:t>
            </a:r>
            <a:r>
              <a:rPr lang="uk-UA" sz="1800">
                <a:solidFill>
                  <a:srgbClr val="FFFFFF"/>
                </a:solidFill>
              </a:rPr>
              <a:t>діти суб’єкта декларування до досягнення ними повноліття, незалежного від їх спільного проживання із суб’єктом декларування упродовж звітного періоду</a:t>
            </a:r>
            <a:endParaRPr lang="ru-RU" sz="1800">
              <a:solidFill>
                <a:srgbClr val="FFFFFF"/>
              </a:solidFill>
            </a:endParaRPr>
          </a:p>
        </p:txBody>
      </p:sp>
      <p:sp>
        <p:nvSpPr>
          <p:cNvPr id="72710" name="Google Shape;361;p43"/>
          <p:cNvSpPr>
            <a:spLocks noChangeArrowheads="1"/>
          </p:cNvSpPr>
          <p:nvPr/>
        </p:nvSpPr>
        <p:spPr bwMode="auto">
          <a:xfrm>
            <a:off x="7272338" y="3536950"/>
            <a:ext cx="4565650" cy="3184525"/>
          </a:xfrm>
          <a:prstGeom prst="wedgeRoundRectCallout">
            <a:avLst>
              <a:gd name="adj1" fmla="val -20833"/>
              <a:gd name="adj2" fmla="val 62500"/>
              <a:gd name="adj3" fmla="val 16667"/>
            </a:avLst>
          </a:prstGeom>
          <a:solidFill>
            <a:srgbClr val="1155CC"/>
          </a:solidFill>
          <a:ln w="9525">
            <a:noFill/>
            <a:miter lim="800000"/>
            <a:headEnd/>
            <a:tailEnd/>
          </a:ln>
        </p:spPr>
        <p:txBody>
          <a:bodyPr lIns="91425" tIns="91425" rIns="91425" bIns="91425" anchor="ctr"/>
          <a:lstStyle/>
          <a:p>
            <a:pPr>
              <a:buClr>
                <a:srgbClr val="000000"/>
              </a:buClr>
              <a:buFont typeface="Arial" charset="0"/>
              <a:buNone/>
            </a:pPr>
            <a:r>
              <a:rPr lang="uk-UA" sz="1600">
                <a:solidFill>
                  <a:srgbClr val="FFFFFF"/>
                </a:solidFill>
              </a:rPr>
              <a:t>будь-які особи, які станом на останній день звітного періоду або сукупно протягом не менше 183 днів протягом року, що передує року подання декларації, спільно проживали, були пов’язані спільним побутом, мали взаємні права та обов’язки із суб’єктом декларування (крім осіб, взаємні права та обов’язки яких не мають характеру сімейних), у тому числі особи, які спільно проживали із суб’єктом декларування, але не перебували у шлюбі.</a:t>
            </a:r>
            <a:endParaRPr lang="ru-RU" sz="1600">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Google Shape;367;p44"/>
          <p:cNvSpPr>
            <a:spLocks noGrp="1"/>
          </p:cNvSpPr>
          <p:nvPr>
            <p:ph type="sldNum" sz="quarter" idx="12"/>
          </p:nvPr>
        </p:nvSpPr>
        <p:spPr>
          <a:noFill/>
        </p:spPr>
        <p:txBody>
          <a:bodyPr/>
          <a:lstStyle/>
          <a:p>
            <a:fld id="{587D8257-F299-4B1E-A3ED-8D09A3223E88}" type="slidenum">
              <a:rPr lang="uk-UA" smtClean="0"/>
              <a:pPr/>
              <a:t>33</a:t>
            </a:fld>
            <a:endParaRPr lang="ru-RU" smtClean="0"/>
          </a:p>
        </p:txBody>
      </p:sp>
      <p:pic>
        <p:nvPicPr>
          <p:cNvPr id="74754" name="Google Shape;368;p44"/>
          <p:cNvPicPr preferRelativeResize="0">
            <a:picLocks noChangeAspect="1" noChangeArrowheads="1"/>
          </p:cNvPicPr>
          <p:nvPr/>
        </p:nvPicPr>
        <p:blipFill>
          <a:blip r:embed="rId3"/>
          <a:srcRect t="14381" r="9641" b="8540"/>
          <a:stretch>
            <a:fillRect/>
          </a:stretch>
        </p:blipFill>
        <p:spPr bwMode="auto">
          <a:xfrm>
            <a:off x="0" y="0"/>
            <a:ext cx="12192000" cy="5308600"/>
          </a:xfrm>
          <a:prstGeom prst="rect">
            <a:avLst/>
          </a:prstGeom>
          <a:noFill/>
          <a:ln w="9525">
            <a:noFill/>
            <a:miter lim="800000"/>
            <a:headEnd/>
            <a:tailEnd/>
          </a:ln>
        </p:spPr>
      </p:pic>
      <p:sp>
        <p:nvSpPr>
          <p:cNvPr id="74755" name="Google Shape;369;p44"/>
          <p:cNvSpPr>
            <a:spLocks noChangeArrowheads="1"/>
          </p:cNvSpPr>
          <p:nvPr/>
        </p:nvSpPr>
        <p:spPr bwMode="auto">
          <a:xfrm>
            <a:off x="3111500" y="5008563"/>
            <a:ext cx="727075" cy="1076325"/>
          </a:xfrm>
          <a:prstGeom prst="upArrow">
            <a:avLst>
              <a:gd name="adj1" fmla="val 50000"/>
              <a:gd name="adj2" fmla="val 50044"/>
            </a:avLst>
          </a:prstGeom>
          <a:solidFill>
            <a:srgbClr val="FF0000"/>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ru-RU"/>
          </a:p>
        </p:txBody>
      </p:sp>
      <p:sp>
        <p:nvSpPr>
          <p:cNvPr id="74756" name="Google Shape;370;p44"/>
          <p:cNvSpPr>
            <a:spLocks noChangeArrowheads="1"/>
          </p:cNvSpPr>
          <p:nvPr/>
        </p:nvSpPr>
        <p:spPr bwMode="auto">
          <a:xfrm>
            <a:off x="6281738" y="1814513"/>
            <a:ext cx="5083175" cy="3609975"/>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SzPts val="1100"/>
              <a:buFont typeface="Arial" charset="0"/>
              <a:buNone/>
            </a:pPr>
            <a:r>
              <a:rPr lang="uk-UA" sz="1800">
                <a:solidFill>
                  <a:srgbClr val="FFFFFF"/>
                </a:solidFill>
                <a:latin typeface="Times New Roman" pitchFamily="18" charset="0"/>
                <a:cs typeface="Times New Roman" pitchFamily="18" charset="0"/>
                <a:sym typeface="Times New Roman" pitchFamily="18" charset="0"/>
              </a:rPr>
              <a:t>належними та допустимими доказами проживання чоловіка та жінки однією сім`єю без реєстрації шлюбу є, зокрема докази: </a:t>
            </a:r>
            <a:endParaRPr lang="ru-RU" sz="1800">
              <a:solidFill>
                <a:srgbClr val="FFFFFF"/>
              </a:solidFill>
              <a:latin typeface="Times New Roman" pitchFamily="18" charset="0"/>
              <a:cs typeface="Times New Roman" pitchFamily="18" charset="0"/>
              <a:sym typeface="Times New Roman" pitchFamily="18" charset="0"/>
            </a:endParaRPr>
          </a:p>
          <a:p>
            <a:pPr>
              <a:buClr>
                <a:srgbClr val="FFFFFF"/>
              </a:buClr>
              <a:buSzPts val="1800"/>
              <a:buFont typeface="Times New Roman" pitchFamily="18" charset="0"/>
              <a:buChar char="-"/>
            </a:pPr>
            <a:r>
              <a:rPr lang="uk-UA" sz="1800">
                <a:solidFill>
                  <a:srgbClr val="FFFFFF"/>
                </a:solidFill>
                <a:latin typeface="Times New Roman" pitchFamily="18" charset="0"/>
                <a:cs typeface="Times New Roman" pitchFamily="18" charset="0"/>
                <a:sym typeface="Times New Roman" pitchFamily="18" charset="0"/>
              </a:rPr>
              <a:t>спільного проживання;</a:t>
            </a:r>
            <a:endParaRPr lang="ru-RU" sz="1800">
              <a:solidFill>
                <a:srgbClr val="FFFFFF"/>
              </a:solidFill>
              <a:latin typeface="Times New Roman" pitchFamily="18" charset="0"/>
              <a:cs typeface="Times New Roman" pitchFamily="18" charset="0"/>
              <a:sym typeface="Times New Roman" pitchFamily="18" charset="0"/>
            </a:endParaRPr>
          </a:p>
          <a:p>
            <a:pPr>
              <a:buClr>
                <a:srgbClr val="FFFFFF"/>
              </a:buClr>
              <a:buSzPts val="1800"/>
              <a:buFont typeface="Times New Roman" pitchFamily="18" charset="0"/>
              <a:buChar char="-"/>
            </a:pPr>
            <a:r>
              <a:rPr lang="uk-UA" sz="1800">
                <a:solidFill>
                  <a:srgbClr val="FFFFFF"/>
                </a:solidFill>
                <a:latin typeface="Times New Roman" pitchFamily="18" charset="0"/>
                <a:cs typeface="Times New Roman" pitchFamily="18" charset="0"/>
                <a:sym typeface="Times New Roman" pitchFamily="18" charset="0"/>
              </a:rPr>
              <a:t>ведення спільного господарства;</a:t>
            </a:r>
            <a:endParaRPr lang="ru-RU" sz="1800">
              <a:solidFill>
                <a:srgbClr val="FFFFFF"/>
              </a:solidFill>
              <a:latin typeface="Times New Roman" pitchFamily="18" charset="0"/>
              <a:cs typeface="Times New Roman" pitchFamily="18" charset="0"/>
              <a:sym typeface="Times New Roman" pitchFamily="18" charset="0"/>
            </a:endParaRPr>
          </a:p>
          <a:p>
            <a:pPr>
              <a:buClr>
                <a:srgbClr val="FFFFFF"/>
              </a:buClr>
              <a:buSzPts val="1800"/>
              <a:buFont typeface="Times New Roman" pitchFamily="18" charset="0"/>
              <a:buChar char="-"/>
            </a:pPr>
            <a:r>
              <a:rPr lang="uk-UA" sz="1800">
                <a:solidFill>
                  <a:srgbClr val="FFFFFF"/>
                </a:solidFill>
                <a:latin typeface="Times New Roman" pitchFamily="18" charset="0"/>
                <a:cs typeface="Times New Roman" pitchFamily="18" charset="0"/>
                <a:sym typeface="Times New Roman" pitchFamily="18" charset="0"/>
              </a:rPr>
              <a:t>наявності у сторін спільного бюджету;</a:t>
            </a:r>
            <a:endParaRPr lang="ru-RU" sz="1800">
              <a:solidFill>
                <a:srgbClr val="FFFFFF"/>
              </a:solidFill>
              <a:latin typeface="Times New Roman" pitchFamily="18" charset="0"/>
              <a:cs typeface="Times New Roman" pitchFamily="18" charset="0"/>
              <a:sym typeface="Times New Roman" pitchFamily="18" charset="0"/>
            </a:endParaRPr>
          </a:p>
          <a:p>
            <a:pPr>
              <a:buClr>
                <a:srgbClr val="FFFFFF"/>
              </a:buClr>
              <a:buSzPts val="1800"/>
              <a:buFont typeface="Times New Roman" pitchFamily="18" charset="0"/>
              <a:buChar char="-"/>
            </a:pPr>
            <a:r>
              <a:rPr lang="uk-UA" sz="1800">
                <a:solidFill>
                  <a:srgbClr val="FFFFFF"/>
                </a:solidFill>
                <a:latin typeface="Times New Roman" pitchFamily="18" charset="0"/>
                <a:cs typeface="Times New Roman" pitchFamily="18" charset="0"/>
                <a:sym typeface="Times New Roman" pitchFamily="18" charset="0"/>
              </a:rPr>
              <a:t> проведення спільних витрат;</a:t>
            </a:r>
            <a:endParaRPr lang="ru-RU" sz="1800">
              <a:solidFill>
                <a:srgbClr val="FFFFFF"/>
              </a:solidFill>
              <a:latin typeface="Times New Roman" pitchFamily="18" charset="0"/>
              <a:cs typeface="Times New Roman" pitchFamily="18" charset="0"/>
              <a:sym typeface="Times New Roman" pitchFamily="18" charset="0"/>
            </a:endParaRPr>
          </a:p>
          <a:p>
            <a:pPr>
              <a:buClr>
                <a:srgbClr val="FFFFFF"/>
              </a:buClr>
              <a:buSzPts val="1800"/>
              <a:buFont typeface="Times New Roman" pitchFamily="18" charset="0"/>
              <a:buChar char="-"/>
            </a:pPr>
            <a:r>
              <a:rPr lang="uk-UA" sz="1800">
                <a:solidFill>
                  <a:srgbClr val="FFFFFF"/>
                </a:solidFill>
                <a:latin typeface="Times New Roman" pitchFamily="18" charset="0"/>
                <a:cs typeface="Times New Roman" pitchFamily="18" charset="0"/>
                <a:sym typeface="Times New Roman" pitchFamily="18" charset="0"/>
              </a:rPr>
              <a:t>придбання майна в інтересах сім`ї;</a:t>
            </a:r>
            <a:endParaRPr lang="ru-RU" sz="1800">
              <a:solidFill>
                <a:srgbClr val="FFFFFF"/>
              </a:solidFill>
              <a:latin typeface="Times New Roman" pitchFamily="18" charset="0"/>
              <a:cs typeface="Times New Roman" pitchFamily="18" charset="0"/>
              <a:sym typeface="Times New Roman" pitchFamily="18" charset="0"/>
            </a:endParaRPr>
          </a:p>
          <a:p>
            <a:pPr>
              <a:buClr>
                <a:srgbClr val="FFFFFF"/>
              </a:buClr>
              <a:buSzPts val="1800"/>
              <a:buFont typeface="Times New Roman" pitchFamily="18" charset="0"/>
              <a:buChar char="-"/>
            </a:pPr>
            <a:r>
              <a:rPr lang="uk-UA" sz="1800">
                <a:solidFill>
                  <a:srgbClr val="FFFFFF"/>
                </a:solidFill>
                <a:latin typeface="Times New Roman" pitchFamily="18" charset="0"/>
                <a:cs typeface="Times New Roman" pitchFamily="18" charset="0"/>
                <a:sym typeface="Times New Roman" pitchFamily="18" charset="0"/>
              </a:rPr>
              <a:t>наявності між сторонами подружніх взаємних прав та обов`язків, інших доказів які вказують на наявність встановлених між сторонами відносин притаманних подружжю.</a:t>
            </a:r>
            <a:endParaRPr lang="ru-RU">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Google Shape;376;p45"/>
          <p:cNvSpPr>
            <a:spLocks noGrp="1"/>
          </p:cNvSpPr>
          <p:nvPr>
            <p:ph type="sldNum" sz="quarter" idx="12"/>
          </p:nvPr>
        </p:nvSpPr>
        <p:spPr>
          <a:noFill/>
        </p:spPr>
        <p:txBody>
          <a:bodyPr/>
          <a:lstStyle/>
          <a:p>
            <a:fld id="{D7B67641-675F-489A-878D-106769174DF5}" type="slidenum">
              <a:rPr lang="uk-UA" smtClean="0"/>
              <a:pPr/>
              <a:t>34</a:t>
            </a:fld>
            <a:endParaRPr lang="ru-RU" smtClean="0"/>
          </a:p>
        </p:txBody>
      </p:sp>
      <p:pic>
        <p:nvPicPr>
          <p:cNvPr id="76802" name="Google Shape;377;p45"/>
          <p:cNvPicPr preferRelativeResize="0">
            <a:picLocks noChangeAspect="1" noChangeArrowheads="1"/>
          </p:cNvPicPr>
          <p:nvPr/>
        </p:nvPicPr>
        <p:blipFill>
          <a:blip r:embed="rId3"/>
          <a:srcRect/>
          <a:stretch>
            <a:fillRect/>
          </a:stretch>
        </p:blipFill>
        <p:spPr bwMode="auto">
          <a:xfrm>
            <a:off x="0" y="-28575"/>
            <a:ext cx="12296775" cy="6915150"/>
          </a:xfrm>
          <a:prstGeom prst="rect">
            <a:avLst/>
          </a:prstGeom>
          <a:noFill/>
          <a:ln w="9525">
            <a:noFill/>
            <a:miter lim="800000"/>
            <a:headEnd/>
            <a:tailEnd/>
          </a:ln>
        </p:spPr>
      </p:pic>
      <p:sp>
        <p:nvSpPr>
          <p:cNvPr id="76803" name="Google Shape;378;p45"/>
          <p:cNvSpPr>
            <a:spLocks noChangeArrowheads="1"/>
          </p:cNvSpPr>
          <p:nvPr/>
        </p:nvSpPr>
        <p:spPr bwMode="auto">
          <a:xfrm>
            <a:off x="4464050" y="1828800"/>
            <a:ext cx="6184900" cy="1895475"/>
          </a:xfrm>
          <a:prstGeom prst="wedgeRoundRectCallout">
            <a:avLst>
              <a:gd name="adj1" fmla="val -20833"/>
              <a:gd name="adj2" fmla="val 62500"/>
              <a:gd name="adj3" fmla="val 16667"/>
            </a:avLst>
          </a:prstGeom>
          <a:solidFill>
            <a:srgbClr val="1155CC"/>
          </a:solidFill>
          <a:ln w="9525">
            <a:noFill/>
            <a:miter lim="800000"/>
            <a:headEnd/>
            <a:tailEnd/>
          </a:ln>
        </p:spPr>
        <p:txBody>
          <a:bodyPr lIns="91425" tIns="91425" rIns="91425" bIns="91425" anchor="ctr"/>
          <a:lstStyle/>
          <a:p>
            <a:pPr>
              <a:buClr>
                <a:srgbClr val="000000"/>
              </a:buClr>
              <a:buFont typeface="Arial" charset="0"/>
              <a:buNone/>
            </a:pPr>
            <a:r>
              <a:rPr lang="uk-UA" sz="1600">
                <a:solidFill>
                  <a:srgbClr val="FFFFFF"/>
                </a:solidFill>
              </a:rPr>
              <a:t>факт набуття дитиною повноліття у звітному періоді є підставою не вказувати інформацію про неї в декларації лише у разі, якщо вона не була пов'язана з декларантом більше 183 днів від моменту повноліття.</a:t>
            </a:r>
            <a:endParaRPr lang="ru-RU" sz="1600">
              <a:solidFill>
                <a:srgbClr val="FFFFFF"/>
              </a:solidFill>
            </a:endParaRPr>
          </a:p>
          <a:p>
            <a:pPr>
              <a:buClr>
                <a:srgbClr val="000000"/>
              </a:buClr>
              <a:buFont typeface="Arial" charset="0"/>
              <a:buNone/>
            </a:pPr>
            <a:r>
              <a:rPr lang="uk-UA" sz="1600">
                <a:solidFill>
                  <a:srgbClr val="FFFFFF"/>
                </a:solidFill>
              </a:rPr>
              <a:t>факт смерті у звітному періоді є підставою не вказувати інформацію про особу лише у разі, якщо особа не була пов'язана з декларантом більше 183 днів протягом року</a:t>
            </a:r>
            <a:endParaRPr lang="ru-RU" sz="1600">
              <a:solidFill>
                <a:srgbClr val="FFFFFF"/>
              </a:solidFill>
            </a:endParaRPr>
          </a:p>
          <a:p>
            <a:pPr>
              <a:buClr>
                <a:srgbClr val="000000"/>
              </a:buClr>
              <a:buFont typeface="Arial" charset="0"/>
              <a:buNone/>
            </a:pPr>
            <a:endParaRPr lang="ru-RU">
              <a:solidFill>
                <a:srgbClr val="FFFF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Google Shape;384;p46"/>
          <p:cNvSpPr>
            <a:spLocks noGrp="1"/>
          </p:cNvSpPr>
          <p:nvPr>
            <p:ph type="sldNum" sz="quarter" idx="12"/>
          </p:nvPr>
        </p:nvSpPr>
        <p:spPr>
          <a:noFill/>
        </p:spPr>
        <p:txBody>
          <a:bodyPr/>
          <a:lstStyle/>
          <a:p>
            <a:fld id="{0BA13785-DB51-4487-BAF0-0356C4EFE590}" type="slidenum">
              <a:rPr lang="uk-UA" smtClean="0"/>
              <a:pPr/>
              <a:t>35</a:t>
            </a:fld>
            <a:endParaRPr lang="ru-RU" smtClean="0"/>
          </a:p>
        </p:txBody>
      </p:sp>
      <p:pic>
        <p:nvPicPr>
          <p:cNvPr id="78850" name="Google Shape;385;p46"/>
          <p:cNvPicPr preferRelativeResize="0">
            <a:picLocks noChangeAspect="1" noChangeArrowheads="1"/>
          </p:cNvPicPr>
          <p:nvPr/>
        </p:nvPicPr>
        <p:blipFill>
          <a:blip r:embed="rId3"/>
          <a:srcRect/>
          <a:stretch>
            <a:fillRect/>
          </a:stretch>
        </p:blipFill>
        <p:spPr bwMode="auto">
          <a:xfrm>
            <a:off x="0" y="0"/>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Google Shape;391;p47"/>
          <p:cNvSpPr>
            <a:spLocks noGrp="1"/>
          </p:cNvSpPr>
          <p:nvPr>
            <p:ph type="sldNum" sz="quarter" idx="12"/>
          </p:nvPr>
        </p:nvSpPr>
        <p:spPr>
          <a:noFill/>
        </p:spPr>
        <p:txBody>
          <a:bodyPr/>
          <a:lstStyle/>
          <a:p>
            <a:fld id="{04EB986B-A1FB-43C3-8055-8F394D9A5A55}" type="slidenum">
              <a:rPr lang="uk-UA" smtClean="0"/>
              <a:pPr/>
              <a:t>36</a:t>
            </a:fld>
            <a:endParaRPr lang="ru-RU" smtClean="0"/>
          </a:p>
        </p:txBody>
      </p:sp>
      <p:pic>
        <p:nvPicPr>
          <p:cNvPr id="80898" name="Google Shape;392;p47"/>
          <p:cNvPicPr preferRelativeResize="0">
            <a:picLocks noChangeAspect="1" noChangeArrowheads="1"/>
          </p:cNvPicPr>
          <p:nvPr/>
        </p:nvPicPr>
        <p:blipFill>
          <a:blip r:embed="rId3"/>
          <a:srcRect/>
          <a:stretch>
            <a:fillRect/>
          </a:stretch>
        </p:blipFill>
        <p:spPr bwMode="auto">
          <a:xfrm>
            <a:off x="0" y="0"/>
            <a:ext cx="12198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Google Shape;398;p48"/>
          <p:cNvSpPr>
            <a:spLocks noGrp="1"/>
          </p:cNvSpPr>
          <p:nvPr>
            <p:ph type="sldNum" sz="quarter" idx="12"/>
          </p:nvPr>
        </p:nvSpPr>
        <p:spPr>
          <a:noFill/>
        </p:spPr>
        <p:txBody>
          <a:bodyPr/>
          <a:lstStyle/>
          <a:p>
            <a:fld id="{8925DDA0-8CED-4C30-9BF6-3AF197F9B27C}" type="slidenum">
              <a:rPr lang="uk-UA" smtClean="0"/>
              <a:pPr/>
              <a:t>37</a:t>
            </a:fld>
            <a:endParaRPr lang="ru-RU" smtClean="0"/>
          </a:p>
        </p:txBody>
      </p:sp>
      <p:pic>
        <p:nvPicPr>
          <p:cNvPr id="82946" name="Google Shape;399;p48"/>
          <p:cNvPicPr preferRelativeResize="0">
            <a:picLocks noChangeAspect="1" noChangeArrowheads="1"/>
          </p:cNvPicPr>
          <p:nvPr/>
        </p:nvPicPr>
        <p:blipFill>
          <a:blip r:embed="rId3"/>
          <a:srcRect/>
          <a:stretch>
            <a:fillRect/>
          </a:stretch>
        </p:blipFill>
        <p:spPr bwMode="auto">
          <a:xfrm>
            <a:off x="0" y="0"/>
            <a:ext cx="12192000" cy="6854825"/>
          </a:xfrm>
          <a:prstGeom prst="rect">
            <a:avLst/>
          </a:prstGeom>
          <a:noFill/>
          <a:ln w="9525">
            <a:noFill/>
            <a:miter lim="800000"/>
            <a:headEnd/>
            <a:tailEnd/>
          </a:ln>
        </p:spPr>
      </p:pic>
      <p:sp>
        <p:nvSpPr>
          <p:cNvPr id="82947" name="Google Shape;400;p48"/>
          <p:cNvSpPr>
            <a:spLocks noChangeArrowheads="1"/>
          </p:cNvSpPr>
          <p:nvPr/>
        </p:nvSpPr>
        <p:spPr bwMode="auto">
          <a:xfrm>
            <a:off x="3308350" y="4340225"/>
            <a:ext cx="819150" cy="258763"/>
          </a:xfrm>
          <a:prstGeom prst="leftArrow">
            <a:avLst>
              <a:gd name="adj1" fmla="val 50000"/>
              <a:gd name="adj2" fmla="val 49844"/>
            </a:avLst>
          </a:prstGeom>
          <a:solidFill>
            <a:srgbClr val="FF0000"/>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ru-RU"/>
          </a:p>
        </p:txBody>
      </p:sp>
      <p:sp>
        <p:nvSpPr>
          <p:cNvPr id="82948" name="Google Shape;401;p48"/>
          <p:cNvSpPr>
            <a:spLocks noChangeArrowheads="1"/>
          </p:cNvSpPr>
          <p:nvPr/>
        </p:nvSpPr>
        <p:spPr bwMode="auto">
          <a:xfrm>
            <a:off x="4127500" y="4948238"/>
            <a:ext cx="6569075" cy="1712912"/>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a:solidFill>
                  <a:srgbClr val="FFFFFF"/>
                </a:solidFill>
                <a:latin typeface="Verdana" pitchFamily="34" charset="0"/>
                <a:sym typeface="Verdana" pitchFamily="34" charset="0"/>
              </a:rPr>
              <a:t>Різниця між двома вида­ми спільної власності насамперед полягає у визначеності часток спів­власників у праві на майно. Спільна часткова власність передбачає, що частки учасників у праві на майно чітко визначені. У відносинах спільної сумісної власності частки співвласників наперед не визначені. Вони визначаються лише у разі припинення спільної власності. Розмір цих часток може бути як однаковим, так і неоднаковим та залежати від деяких умов. </a:t>
            </a:r>
            <a:endParaRPr lang="ru-RU">
              <a:solidFill>
                <a:srgbClr val="FFFF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Google Shape;407;p49"/>
          <p:cNvSpPr>
            <a:spLocks noChangeArrowheads="1"/>
          </p:cNvSpPr>
          <p:nvPr/>
        </p:nvSpPr>
        <p:spPr bwMode="auto">
          <a:xfrm>
            <a:off x="688975" y="430213"/>
            <a:ext cx="10972800" cy="2154237"/>
          </a:xfrm>
          <a:prstGeom prst="wedgeRoundRectCallout">
            <a:avLst>
              <a:gd name="adj1" fmla="val -20833"/>
              <a:gd name="adj2" fmla="val 62500"/>
              <a:gd name="adj3" fmla="val 16667"/>
            </a:avLst>
          </a:prstGeom>
          <a:solidFill>
            <a:srgbClr val="1155CC"/>
          </a:solidFill>
          <a:ln w="9525">
            <a:noFill/>
            <a:miter lim="800000"/>
            <a:headEnd/>
            <a:tailEnd/>
          </a:ln>
        </p:spPr>
        <p:txBody>
          <a:bodyPr lIns="91425" tIns="91425" rIns="91425" bIns="91425" anchor="ctr"/>
          <a:lstStyle/>
          <a:p>
            <a:pPr>
              <a:spcBef>
                <a:spcPts val="363"/>
              </a:spcBef>
              <a:buClr>
                <a:srgbClr val="000000"/>
              </a:buClr>
              <a:buSzPts val="1100"/>
              <a:buFont typeface="Arial" charset="0"/>
              <a:buNone/>
            </a:pPr>
            <a:r>
              <a:rPr lang="uk-UA" sz="2400">
                <a:solidFill>
                  <a:srgbClr val="FFFFFF"/>
                </a:solidFill>
                <a:latin typeface="Calibri" pitchFamily="34" charset="0"/>
                <a:sym typeface="Calibri" pitchFamily="34" charset="0"/>
              </a:rPr>
              <a:t>відомості про об’єкт, який належав суб’єкту декларування або члену його сім’ї на </a:t>
            </a:r>
            <a:r>
              <a:rPr lang="uk-UA" sz="2400" b="1" u="sng">
                <a:solidFill>
                  <a:srgbClr val="FFFFFF"/>
                </a:solidFill>
                <a:latin typeface="Calibri" pitchFamily="34" charset="0"/>
                <a:sym typeface="Calibri" pitchFamily="34" charset="0"/>
              </a:rPr>
              <a:t>ПРАВІ  ВЛАСНОСТІ</a:t>
            </a:r>
            <a:r>
              <a:rPr lang="uk-UA" sz="2400">
                <a:solidFill>
                  <a:srgbClr val="FFFFFF"/>
                </a:solidFill>
                <a:latin typeface="Calibri" pitchFamily="34" charset="0"/>
                <a:sym typeface="Calibri" pitchFamily="34" charset="0"/>
              </a:rPr>
              <a:t> протягом не менше половини днів протягом звітного періоду, але був відчужений у звітному періоді і не належить на праві власності станом на останній день звітного періоду, у відповідному розділі декларації не зазначаються.</a:t>
            </a:r>
            <a:endParaRPr lang="ru-RU"/>
          </a:p>
        </p:txBody>
      </p:sp>
      <p:sp>
        <p:nvSpPr>
          <p:cNvPr id="84994" name="Google Shape;408;p49"/>
          <p:cNvSpPr txBox="1">
            <a:spLocks noGrp="1"/>
          </p:cNvSpPr>
          <p:nvPr>
            <p:ph type="body" idx="1"/>
          </p:nvPr>
        </p:nvSpPr>
        <p:spPr>
          <a:xfrm>
            <a:off x="758825" y="2884488"/>
            <a:ext cx="10972800" cy="1585912"/>
          </a:xfrm>
        </p:spPr>
        <p:txBody>
          <a:bodyPr/>
          <a:lstStyle/>
          <a:p>
            <a:pPr marL="0" indent="0" eaLnBrk="1" hangingPunct="1">
              <a:spcBef>
                <a:spcPts val="363"/>
              </a:spcBef>
              <a:spcAft>
                <a:spcPct val="0"/>
              </a:spcAft>
              <a:buClr>
                <a:srgbClr val="000000"/>
              </a:buClr>
              <a:buFont typeface="Arial" charset="0"/>
              <a:buNone/>
            </a:pPr>
            <a:r>
              <a:rPr lang="uk-UA" sz="2400" smtClean="0">
                <a:latin typeface="Calibri" pitchFamily="34" charset="0"/>
                <a:cs typeface="Arial" charset="0"/>
                <a:sym typeface="Calibri" pitchFamily="34" charset="0"/>
              </a:rPr>
              <a:t>в такому випадку заповненню можуть підлягати розділи 11 «Доходи, у тому числі подарунки» (у разі отримання доходу від відчуження такого майна), 14 «Видатки та правочини суб’єкта декларування» (у разі перевищення відповідного порогу вартості об’єкта при укладенні правочину про його відчуження).</a:t>
            </a:r>
            <a:endParaRPr lang="ru-RU" sz="2400" smtClean="0">
              <a:latin typeface="Calibri" pitchFamily="34" charset="0"/>
              <a:cs typeface="Arial" charset="0"/>
              <a:sym typeface="Calibri" pitchFamily="34" charset="0"/>
            </a:endParaRPr>
          </a:p>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84995" name="Google Shape;409;p49"/>
          <p:cNvSpPr>
            <a:spLocks noGrp="1"/>
          </p:cNvSpPr>
          <p:nvPr>
            <p:ph type="sldNum" sz="quarter" idx="12"/>
          </p:nvPr>
        </p:nvSpPr>
        <p:spPr>
          <a:noFill/>
        </p:spPr>
        <p:txBody>
          <a:bodyPr/>
          <a:lstStyle/>
          <a:p>
            <a:fld id="{F147B393-DB48-46AB-A247-6D3E25D3A826}" type="slidenum">
              <a:rPr lang="uk-UA" smtClean="0"/>
              <a:pPr/>
              <a:t>38</a:t>
            </a:fld>
            <a:endParaRPr lang="ru-RU" smtClean="0"/>
          </a:p>
        </p:txBody>
      </p:sp>
      <p:sp>
        <p:nvSpPr>
          <p:cNvPr id="84996" name="Google Shape;410;p49"/>
          <p:cNvSpPr>
            <a:spLocks noChangeArrowheads="1"/>
          </p:cNvSpPr>
          <p:nvPr/>
        </p:nvSpPr>
        <p:spPr bwMode="auto">
          <a:xfrm>
            <a:off x="758825" y="4770438"/>
            <a:ext cx="10972800" cy="1585912"/>
          </a:xfrm>
          <a:prstGeom prst="wedgeRoundRectCallout">
            <a:avLst>
              <a:gd name="adj1" fmla="val -20833"/>
              <a:gd name="adj2" fmla="val 62500"/>
              <a:gd name="adj3" fmla="val 16667"/>
            </a:avLst>
          </a:prstGeom>
          <a:solidFill>
            <a:srgbClr val="1155CC"/>
          </a:solidFill>
          <a:ln w="9525">
            <a:noFill/>
            <a:miter lim="800000"/>
            <a:headEnd/>
            <a:tailEnd/>
          </a:ln>
        </p:spPr>
        <p:txBody>
          <a:bodyPr lIns="91425" tIns="91425" rIns="91425" bIns="91425" anchor="ctr"/>
          <a:lstStyle/>
          <a:p>
            <a:pPr>
              <a:spcBef>
                <a:spcPts val="363"/>
              </a:spcBef>
              <a:buClr>
                <a:srgbClr val="000000"/>
              </a:buClr>
              <a:buSzPts val="1100"/>
              <a:buFont typeface="Arial" charset="0"/>
              <a:buNone/>
            </a:pPr>
            <a:r>
              <a:rPr lang="uk-UA" sz="2400">
                <a:solidFill>
                  <a:srgbClr val="FFFFFF"/>
                </a:solidFill>
                <a:latin typeface="Calibri" pitchFamily="34" charset="0"/>
                <a:sym typeface="Calibri" pitchFamily="34" charset="0"/>
              </a:rPr>
              <a:t>Правило про декларування об’єкта у випадку володіння чи користування ним сукупно протягом не менше половини днів протягом звітного періоду також не поширюється на грошові активи.</a:t>
            </a:r>
            <a:endParaRPr lang="ru-RU" sz="2400">
              <a:solidFill>
                <a:srgbClr val="FFFFFF"/>
              </a:solidFill>
              <a:latin typeface="Calibri" pitchFamily="34" charset="0"/>
              <a:sym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Google Shape;416;p50"/>
          <p:cNvSpPr>
            <a:spLocks noGrp="1"/>
          </p:cNvSpPr>
          <p:nvPr>
            <p:ph type="sldNum" sz="quarter" idx="12"/>
          </p:nvPr>
        </p:nvSpPr>
        <p:spPr>
          <a:noFill/>
        </p:spPr>
        <p:txBody>
          <a:bodyPr/>
          <a:lstStyle/>
          <a:p>
            <a:fld id="{8C04F07F-E1F2-47EE-BC76-AAAF27AF8BDC}" type="slidenum">
              <a:rPr lang="uk-UA" smtClean="0"/>
              <a:pPr/>
              <a:t>39</a:t>
            </a:fld>
            <a:endParaRPr lang="ru-RU" smtClean="0"/>
          </a:p>
        </p:txBody>
      </p:sp>
      <p:pic>
        <p:nvPicPr>
          <p:cNvPr id="87042" name="Google Shape;417;p50"/>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7" name="Google Shape;127;p15"/>
          <p:cNvSpPr txBox="1">
            <a:spLocks noGrp="1"/>
          </p:cNvSpPr>
          <p:nvPr>
            <p:ph type="title"/>
          </p:nvPr>
        </p:nvSpPr>
        <p:spPr>
          <a:xfrm>
            <a:off x="609600" y="2962275"/>
            <a:ext cx="10972800" cy="933600"/>
          </a:xfrm>
        </p:spPr>
        <p:txBody>
          <a:bodyPr/>
          <a:lstStyle/>
          <a:p>
            <a:pPr eaLnBrk="1" fontAlgn="auto" hangingPunct="1">
              <a:buFont typeface="Arial"/>
              <a:buNone/>
              <a:defRPr/>
            </a:pPr>
            <a:r>
              <a:rPr lang="uk-UA" sz="4800">
                <a:solidFill>
                  <a:srgbClr val="376092"/>
                </a:solidFill>
                <a:highlight>
                  <a:srgbClr val="FFFFFF"/>
                </a:highlight>
                <a:latin typeface="Oswald"/>
                <a:ea typeface="Oswald"/>
                <a:cs typeface="Oswald"/>
                <a:sym typeface="Oswald"/>
              </a:rPr>
              <a:t>10 основних порад для заповнення щорічної декларації:</a:t>
            </a:r>
            <a:endParaRPr sz="4800">
              <a:solidFill>
                <a:srgbClr val="376092"/>
              </a:solidFill>
              <a:highlight>
                <a:srgbClr val="FFFFFF"/>
              </a:highlight>
              <a:latin typeface="Oswald"/>
              <a:ea typeface="Oswald"/>
              <a:cs typeface="Oswald"/>
              <a:sym typeface="Oswald"/>
            </a:endParaRPr>
          </a:p>
        </p:txBody>
      </p:sp>
      <p:sp>
        <p:nvSpPr>
          <p:cNvPr id="15363" name="Google Shape;128;p15"/>
          <p:cNvSpPr>
            <a:spLocks noGrp="1"/>
          </p:cNvSpPr>
          <p:nvPr>
            <p:ph type="sldNum" sz="quarter" idx="12"/>
          </p:nvPr>
        </p:nvSpPr>
        <p:spPr>
          <a:noFill/>
        </p:spPr>
        <p:txBody>
          <a:bodyPr/>
          <a:lstStyle/>
          <a:p>
            <a:fld id="{F16C6F04-8CBF-4B19-AFCB-88386E69BC99}" type="slidenum">
              <a:rPr lang="uk-UA" smtClean="0"/>
              <a:pPr/>
              <a:t>4</a:t>
            </a:fld>
            <a:endParaRPr lang="ru-RU"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Google Shape;423;p51"/>
          <p:cNvSpPr>
            <a:spLocks noGrp="1"/>
          </p:cNvSpPr>
          <p:nvPr>
            <p:ph type="sldNum" sz="quarter" idx="12"/>
          </p:nvPr>
        </p:nvSpPr>
        <p:spPr>
          <a:noFill/>
        </p:spPr>
        <p:txBody>
          <a:bodyPr/>
          <a:lstStyle/>
          <a:p>
            <a:fld id="{893FB46C-71B4-4260-B4CD-FAC8712DDD00}" type="slidenum">
              <a:rPr lang="uk-UA" smtClean="0"/>
              <a:pPr/>
              <a:t>40</a:t>
            </a:fld>
            <a:endParaRPr lang="ru-RU" smtClean="0"/>
          </a:p>
        </p:txBody>
      </p:sp>
      <p:pic>
        <p:nvPicPr>
          <p:cNvPr id="89090" name="Google Shape;424;p51"/>
          <p:cNvPicPr preferRelativeResize="0">
            <a:picLocks noChangeAspect="1" noChangeArrowheads="1"/>
          </p:cNvPicPr>
          <p:nvPr/>
        </p:nvPicPr>
        <p:blipFill>
          <a:blip r:embed="rId3"/>
          <a:srcRect/>
          <a:stretch>
            <a:fillRect/>
          </a:stretch>
        </p:blipFill>
        <p:spPr bwMode="auto">
          <a:xfrm>
            <a:off x="0" y="0"/>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Google Shape;430;p52"/>
          <p:cNvSpPr>
            <a:spLocks noGrp="1"/>
          </p:cNvSpPr>
          <p:nvPr>
            <p:ph type="sldNum" sz="quarter" idx="12"/>
          </p:nvPr>
        </p:nvSpPr>
        <p:spPr>
          <a:noFill/>
        </p:spPr>
        <p:txBody>
          <a:bodyPr/>
          <a:lstStyle/>
          <a:p>
            <a:fld id="{0854A9B5-A931-4A87-9C9D-54E540E1D50C}" type="slidenum">
              <a:rPr lang="uk-UA" smtClean="0"/>
              <a:pPr/>
              <a:t>41</a:t>
            </a:fld>
            <a:endParaRPr lang="ru-RU" smtClean="0"/>
          </a:p>
        </p:txBody>
      </p:sp>
      <p:pic>
        <p:nvPicPr>
          <p:cNvPr id="91138" name="Google Shape;431;p52"/>
          <p:cNvPicPr preferRelativeResize="0">
            <a:picLocks noChangeAspect="1" noChangeArrowheads="1"/>
          </p:cNvPicPr>
          <p:nvPr/>
        </p:nvPicPr>
        <p:blipFill>
          <a:blip r:embed="rId3"/>
          <a:srcRect/>
          <a:stretch>
            <a:fillRect/>
          </a:stretch>
        </p:blipFill>
        <p:spPr bwMode="auto">
          <a:xfrm>
            <a:off x="0" y="0"/>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Google Shape;437;p53"/>
          <p:cNvSpPr>
            <a:spLocks noGrp="1"/>
          </p:cNvSpPr>
          <p:nvPr>
            <p:ph type="sldNum" sz="quarter" idx="12"/>
          </p:nvPr>
        </p:nvSpPr>
        <p:spPr>
          <a:noFill/>
        </p:spPr>
        <p:txBody>
          <a:bodyPr/>
          <a:lstStyle/>
          <a:p>
            <a:fld id="{3ABFB463-841B-4155-9DAB-72A3BB7299E1}" type="slidenum">
              <a:rPr lang="uk-UA" smtClean="0"/>
              <a:pPr/>
              <a:t>42</a:t>
            </a:fld>
            <a:endParaRPr lang="ru-RU" smtClean="0"/>
          </a:p>
        </p:txBody>
      </p:sp>
      <p:pic>
        <p:nvPicPr>
          <p:cNvPr id="93186" name="Google Shape;438;p53"/>
          <p:cNvPicPr preferRelativeResize="0">
            <a:picLocks noChangeAspect="1" noChangeArrowheads="1"/>
          </p:cNvPicPr>
          <p:nvPr/>
        </p:nvPicPr>
        <p:blipFill>
          <a:blip r:embed="rId3"/>
          <a:srcRect/>
          <a:stretch>
            <a:fillRect/>
          </a:stretch>
        </p:blipFill>
        <p:spPr bwMode="auto">
          <a:xfrm>
            <a:off x="0" y="0"/>
            <a:ext cx="10987088" cy="6858000"/>
          </a:xfrm>
          <a:prstGeom prst="rect">
            <a:avLst/>
          </a:prstGeom>
          <a:noFill/>
          <a:ln w="9525">
            <a:noFill/>
            <a:miter lim="800000"/>
            <a:headEnd/>
            <a:tailEnd/>
          </a:ln>
        </p:spPr>
      </p:pic>
      <p:sp>
        <p:nvSpPr>
          <p:cNvPr id="93187" name="Google Shape;439;p53"/>
          <p:cNvSpPr>
            <a:spLocks noChangeArrowheads="1"/>
          </p:cNvSpPr>
          <p:nvPr/>
        </p:nvSpPr>
        <p:spPr bwMode="auto">
          <a:xfrm>
            <a:off x="7858125" y="103188"/>
            <a:ext cx="4170363" cy="3325812"/>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2400">
                <a:solidFill>
                  <a:srgbClr val="FFFFFF"/>
                </a:solidFill>
                <a:latin typeface="Times New Roman" pitchFamily="18" charset="0"/>
                <a:cs typeface="Times New Roman" pitchFamily="18" charset="0"/>
                <a:sym typeface="Times New Roman" pitchFamily="18" charset="0"/>
              </a:rPr>
              <a:t>об’єкти повністю або частково побудовані з матеріалів чи за кошти суб’єкта декларування або членів його сім’ї(укладення договорів інвестування у будівництво, договорів купівлі-продажу майнових прав на квартиру тощо).</a:t>
            </a:r>
            <a:endParaRPr lang="ru-RU" sz="2400">
              <a:solidFill>
                <a:srgbClr val="FFFFFF"/>
              </a:solidFill>
              <a:latin typeface="Times New Roman" pitchFamily="18" charset="0"/>
              <a:cs typeface="Times New Roman" pitchFamily="18" charset="0"/>
              <a:sym typeface="Times New Roman" pitchFamily="18" charset="0"/>
            </a:endParaRPr>
          </a:p>
        </p:txBody>
      </p:sp>
      <p:sp>
        <p:nvSpPr>
          <p:cNvPr id="93188" name="Google Shape;440;p53"/>
          <p:cNvSpPr>
            <a:spLocks noChangeArrowheads="1"/>
          </p:cNvSpPr>
          <p:nvPr/>
        </p:nvSpPr>
        <p:spPr bwMode="auto">
          <a:xfrm>
            <a:off x="207963" y="4618038"/>
            <a:ext cx="11820525" cy="1879600"/>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a:solidFill>
                  <a:srgbClr val="FFFFFF"/>
                </a:solidFill>
              </a:rPr>
              <a:t>у розділі 4 «Об’єкти незавершеного будівництва» декларації слід відобразити інформацію щодо: виду об’єкта (квартира); загальної площі об’єкта (якщо відома); обрати позначки, що є актуальними для об’єкта станом на останній день звітного періоду: «Об’єкт незавершеного будівництва», «Об’єкт, не прийнятий в експлуатацію», Об’єкт, право власності на який не зареєстроване в установленому законом порядку»; місцезнаходження об’єкта; обрати позначку, що «Об’єкт повністю або частково побудований з матеріалів чи за кошти суб’єкта декларування або членів його сім’ї»; зазначити, кого стосується цей об’єкт – суб’єкта декларування або члена його сім’ї. При цьому у полі «Реєстраційний номер» слід обрати позначку «Не відомо». У блоці полів «Права на земельну ділянку, на якій здійснюється будівництво» слід обрати тип права «Інше право користування» і зазначити підставу для такого права, наприклад «Користування на підставі інвестиційного договору», в полі «Особа, якої стосується» слід зазначити відповідно суб’єкта декларування або члена його сім’ї. Також у цьому блоці полів слід зазначити інформацію про власника земельної ділянки, якщо вона відома суб’єкту декларування.</a:t>
            </a:r>
            <a:endParaRPr lang="ru-RU">
              <a:solidFill>
                <a:srgbClr val="FFFF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Google Shape;446;p54"/>
          <p:cNvSpPr>
            <a:spLocks noGrp="1"/>
          </p:cNvSpPr>
          <p:nvPr>
            <p:ph type="sldNum" sz="quarter" idx="12"/>
          </p:nvPr>
        </p:nvSpPr>
        <p:spPr>
          <a:noFill/>
        </p:spPr>
        <p:txBody>
          <a:bodyPr/>
          <a:lstStyle/>
          <a:p>
            <a:fld id="{63B23BCE-AEDC-449D-9C87-4DE34A3AE780}" type="slidenum">
              <a:rPr lang="uk-UA" smtClean="0"/>
              <a:pPr/>
              <a:t>43</a:t>
            </a:fld>
            <a:endParaRPr lang="ru-RU" smtClean="0"/>
          </a:p>
        </p:txBody>
      </p:sp>
      <p:pic>
        <p:nvPicPr>
          <p:cNvPr id="95234" name="Google Shape;447;p54"/>
          <p:cNvPicPr preferRelativeResize="0">
            <a:picLocks noChangeAspect="1" noChangeArrowheads="1"/>
          </p:cNvPicPr>
          <p:nvPr/>
        </p:nvPicPr>
        <p:blipFill>
          <a:blip r:embed="rId3"/>
          <a:srcRect/>
          <a:stretch>
            <a:fillRect/>
          </a:stretch>
        </p:blipFill>
        <p:spPr bwMode="auto">
          <a:xfrm>
            <a:off x="0" y="0"/>
            <a:ext cx="12192000" cy="6854825"/>
          </a:xfrm>
          <a:prstGeom prst="rect">
            <a:avLst/>
          </a:prstGeom>
          <a:noFill/>
          <a:ln w="9525">
            <a:noFill/>
            <a:miter lim="800000"/>
            <a:headEnd/>
            <a:tailEnd/>
          </a:ln>
        </p:spPr>
      </p:pic>
      <p:sp>
        <p:nvSpPr>
          <p:cNvPr id="95235" name="Google Shape;448;p54"/>
          <p:cNvSpPr>
            <a:spLocks noChangeArrowheads="1"/>
          </p:cNvSpPr>
          <p:nvPr/>
        </p:nvSpPr>
        <p:spPr bwMode="auto">
          <a:xfrm>
            <a:off x="8393113" y="1206500"/>
            <a:ext cx="3533775" cy="2222500"/>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a:solidFill>
                  <a:srgbClr val="FFFFFF"/>
                </a:solidFill>
              </a:rPr>
              <a:t>В</a:t>
            </a:r>
            <a:r>
              <a:rPr lang="uk-UA" sz="1800">
                <a:solidFill>
                  <a:srgbClr val="FFFFFF"/>
                </a:solidFill>
              </a:rPr>
              <a:t>ідомості про цінну рухому річ повинні бути зазначені в декларації, якщо її вартість перевищує встановлений Законом поріг декларування, а саме 100 ПМ. </a:t>
            </a:r>
            <a:endParaRPr lang="ru-RU" sz="1800">
              <a:solidFill>
                <a:srgbClr val="FFFFFF"/>
              </a:solidFill>
            </a:endParaRPr>
          </a:p>
          <a:p>
            <a:pPr algn="ctr">
              <a:buClr>
                <a:srgbClr val="000000"/>
              </a:buClr>
              <a:buFont typeface="Arial" charset="0"/>
              <a:buNone/>
            </a:pPr>
            <a:r>
              <a:rPr lang="uk-UA" sz="2400">
                <a:solidFill>
                  <a:srgbClr val="FFFFFF"/>
                </a:solidFill>
              </a:rPr>
              <a:t>192 100 грн.</a:t>
            </a:r>
            <a:endParaRPr lang="ru-RU" sz="2400">
              <a:solidFill>
                <a:srgbClr val="FFFF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Google Shape;454;p55"/>
          <p:cNvSpPr>
            <a:spLocks noGrp="1"/>
          </p:cNvSpPr>
          <p:nvPr>
            <p:ph type="sldNum" sz="quarter" idx="12"/>
          </p:nvPr>
        </p:nvSpPr>
        <p:spPr>
          <a:noFill/>
        </p:spPr>
        <p:txBody>
          <a:bodyPr/>
          <a:lstStyle/>
          <a:p>
            <a:fld id="{7CA37665-C918-46A9-BB56-919357513678}" type="slidenum">
              <a:rPr lang="uk-UA" smtClean="0"/>
              <a:pPr/>
              <a:t>44</a:t>
            </a:fld>
            <a:endParaRPr lang="ru-RU" smtClean="0"/>
          </a:p>
        </p:txBody>
      </p:sp>
      <p:pic>
        <p:nvPicPr>
          <p:cNvPr id="97282" name="Google Shape;455;p55"/>
          <p:cNvPicPr preferRelativeResize="0">
            <a:picLocks noChangeAspect="1" noChangeArrowheads="1"/>
          </p:cNvPicPr>
          <p:nvPr/>
        </p:nvPicPr>
        <p:blipFill>
          <a:blip r:embed="rId3"/>
          <a:srcRect l="6349"/>
          <a:stretch>
            <a:fillRect/>
          </a:stretch>
        </p:blipFill>
        <p:spPr bwMode="auto">
          <a:xfrm>
            <a:off x="0" y="1588"/>
            <a:ext cx="11417300" cy="6854825"/>
          </a:xfrm>
          <a:prstGeom prst="rect">
            <a:avLst/>
          </a:prstGeom>
          <a:noFill/>
          <a:ln w="9525">
            <a:noFill/>
            <a:miter lim="800000"/>
            <a:headEnd/>
            <a:tailEnd/>
          </a:ln>
        </p:spPr>
      </p:pic>
      <p:sp>
        <p:nvSpPr>
          <p:cNvPr id="456" name="Google Shape;456;p55"/>
          <p:cNvSpPr/>
          <p:nvPr/>
        </p:nvSpPr>
        <p:spPr>
          <a:xfrm>
            <a:off x="7655400" y="365450"/>
            <a:ext cx="4536600" cy="3520200"/>
          </a:xfrm>
          <a:prstGeom prst="wedgeRoundRectCallout">
            <a:avLst>
              <a:gd name="adj1" fmla="val -20833"/>
              <a:gd name="adj2" fmla="val 62500"/>
              <a:gd name="adj3" fmla="val 0"/>
            </a:avLst>
          </a:prstGeom>
          <a:solidFill>
            <a:srgbClr val="1155CC"/>
          </a:solidFill>
          <a:ln w="9525" cap="flat" cmpd="sng">
            <a:solidFill>
              <a:schemeClr val="dk2"/>
            </a:solidFill>
            <a:prstDash val="solid"/>
            <a:round/>
            <a:headEnd type="none" w="sm" len="sm"/>
            <a:tailEnd type="none" w="sm" len="sm"/>
          </a:ln>
        </p:spPr>
        <p:txBody>
          <a:bodyPr spcFirstLastPara="1" lIns="91425" tIns="91425" rIns="91425" bIns="91425" anchor="ctr"/>
          <a:lstStyle/>
          <a:p>
            <a:pPr algn="ctr" fontAlgn="auto">
              <a:spcBef>
                <a:spcPts val="0"/>
              </a:spcBef>
              <a:spcAft>
                <a:spcPts val="0"/>
              </a:spcAft>
              <a:buClr>
                <a:srgbClr val="000000"/>
              </a:buClr>
              <a:buFont typeface="Arial"/>
              <a:buNone/>
              <a:defRPr/>
            </a:pPr>
            <a:r>
              <a:rPr lang="uk-UA" sz="2200" kern="0">
                <a:solidFill>
                  <a:schemeClr val="lt1"/>
                </a:solidFill>
                <a:latin typeface="Times New Roman"/>
                <a:ea typeface="Times New Roman"/>
                <a:cs typeface="Times New Roman"/>
                <a:sym typeface="Times New Roman"/>
              </a:rPr>
              <a:t>Якщо цінне рухоме майно (крім грошей) є одночасно подарунком, то в разі перевищення встановленого Законом порогу декларування у 100 ПМ воно декларується як у розділі 5 «Цінне рухоме майно (крім транспортних засобів)», так і в розділі 11 «Доходи, у тому числі подарунки» декларації.</a:t>
            </a:r>
            <a:endParaRPr sz="2200" kern="0">
              <a:solidFill>
                <a:schemeClr val="lt1"/>
              </a:solidFill>
              <a:highlight>
                <a:srgbClr val="000099"/>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Google Shape;469;p57"/>
          <p:cNvSpPr>
            <a:spLocks noGrp="1"/>
          </p:cNvSpPr>
          <p:nvPr>
            <p:ph type="sldNum" sz="quarter" idx="12"/>
          </p:nvPr>
        </p:nvSpPr>
        <p:spPr>
          <a:noFill/>
        </p:spPr>
        <p:txBody>
          <a:bodyPr/>
          <a:lstStyle/>
          <a:p>
            <a:fld id="{F145EB61-CE6D-4F45-A5E7-EF5ECBDBED02}" type="slidenum">
              <a:rPr lang="uk-UA" smtClean="0"/>
              <a:pPr/>
              <a:t>45</a:t>
            </a:fld>
            <a:endParaRPr lang="ru-RU" smtClean="0"/>
          </a:p>
        </p:txBody>
      </p:sp>
      <p:pic>
        <p:nvPicPr>
          <p:cNvPr id="99330" name="Google Shape;470;p57"/>
          <p:cNvPicPr preferRelativeResize="0">
            <a:picLocks noChangeAspect="1" noChangeArrowheads="1"/>
          </p:cNvPicPr>
          <p:nvPr/>
        </p:nvPicPr>
        <p:blipFill>
          <a:blip r:embed="rId3"/>
          <a:srcRect/>
          <a:stretch>
            <a:fillRect/>
          </a:stretch>
        </p:blipFill>
        <p:spPr bwMode="auto">
          <a:xfrm>
            <a:off x="0" y="0"/>
            <a:ext cx="12192000" cy="6854825"/>
          </a:xfrm>
          <a:prstGeom prst="rect">
            <a:avLst/>
          </a:prstGeom>
          <a:noFill/>
          <a:ln w="9525">
            <a:noFill/>
            <a:miter lim="800000"/>
            <a:headEnd/>
            <a:tailEnd/>
          </a:ln>
        </p:spPr>
      </p:pic>
      <p:sp>
        <p:nvSpPr>
          <p:cNvPr id="99331" name="Google Shape;471;p57"/>
          <p:cNvSpPr>
            <a:spLocks noChangeArrowheads="1"/>
          </p:cNvSpPr>
          <p:nvPr/>
        </p:nvSpPr>
        <p:spPr bwMode="auto">
          <a:xfrm>
            <a:off x="3963988" y="3482975"/>
            <a:ext cx="7237412" cy="2755900"/>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2000">
                <a:solidFill>
                  <a:srgbClr val="FFFFFF"/>
                </a:solidFill>
              </a:rPr>
              <a:t>Витрати на митне оформлення чи реєстрацію транспортного засобу в його вартість не включаються. Водночас, якщо відповідний видаток на митне оформлення чи реєстрацію перевищує встановлений поріг декларування (50 ПМ) і був здійснений суб’єктом декларування у звітному періоді, то він повинен бути відображений у розділі 14 «Видатки та правочини суб’єкта декларування» декларації.</a:t>
            </a:r>
            <a:endParaRPr lang="ru-RU" sz="2000">
              <a:solidFill>
                <a:srgbClr val="FFFFF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Google Shape;477;p58"/>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01378" name="Google Shape;478;p58"/>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01379" name="Google Shape;479;p58"/>
          <p:cNvSpPr>
            <a:spLocks noGrp="1"/>
          </p:cNvSpPr>
          <p:nvPr>
            <p:ph type="sldNum" sz="quarter" idx="12"/>
          </p:nvPr>
        </p:nvSpPr>
        <p:spPr>
          <a:noFill/>
        </p:spPr>
        <p:txBody>
          <a:bodyPr/>
          <a:lstStyle/>
          <a:p>
            <a:fld id="{D821C117-CA27-4CCB-BF52-5C926D75F6D3}" type="slidenum">
              <a:rPr lang="uk-UA" smtClean="0"/>
              <a:pPr/>
              <a:t>46</a:t>
            </a:fld>
            <a:endParaRPr lang="ru-RU" smtClean="0"/>
          </a:p>
        </p:txBody>
      </p:sp>
      <p:pic>
        <p:nvPicPr>
          <p:cNvPr id="101380" name="Google Shape;480;p58"/>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01381" name="Google Shape;481;p58"/>
          <p:cNvSpPr>
            <a:spLocks noChangeArrowheads="1"/>
          </p:cNvSpPr>
          <p:nvPr/>
        </p:nvSpPr>
        <p:spPr bwMode="auto">
          <a:xfrm>
            <a:off x="4549775" y="4654550"/>
            <a:ext cx="7373938" cy="2066925"/>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800">
                <a:solidFill>
                  <a:srgbClr val="FFFFFF"/>
                </a:solidFill>
              </a:rPr>
              <a:t>Якщо суб’єкту декларування або члену його сім’ї не відома інформація про власника майна, яке перебуває в користуванні суб’єкта декларування або члена його сім’ї, а із правовстановлюючих документів встановити ці відомості неможливо, то при заповненні відповідних полів декларації слід обрати позначку «Не відомо». Винятком є лише поля «Прізвище», «Ім’я» та «По батькові»</a:t>
            </a:r>
            <a:endParaRPr lang="ru-RU" sz="1800">
              <a:solidFill>
                <a:srgbClr val="FFFF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Google Shape;487;p59"/>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03426" name="Google Shape;488;p59"/>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03427" name="Google Shape;489;p59"/>
          <p:cNvSpPr>
            <a:spLocks noGrp="1"/>
          </p:cNvSpPr>
          <p:nvPr>
            <p:ph type="sldNum" sz="quarter" idx="12"/>
          </p:nvPr>
        </p:nvSpPr>
        <p:spPr>
          <a:noFill/>
        </p:spPr>
        <p:txBody>
          <a:bodyPr/>
          <a:lstStyle/>
          <a:p>
            <a:fld id="{CAA1D9E3-1AFB-4601-9114-45B0FC428400}" type="slidenum">
              <a:rPr lang="uk-UA" smtClean="0"/>
              <a:pPr/>
              <a:t>47</a:t>
            </a:fld>
            <a:endParaRPr lang="ru-RU" smtClean="0"/>
          </a:p>
        </p:txBody>
      </p:sp>
      <p:pic>
        <p:nvPicPr>
          <p:cNvPr id="103428" name="Google Shape;490;p59"/>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Google Shape;496;p60"/>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05474" name="Google Shape;497;p60"/>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05475" name="Google Shape;498;p60"/>
          <p:cNvSpPr>
            <a:spLocks noGrp="1"/>
          </p:cNvSpPr>
          <p:nvPr>
            <p:ph type="sldNum" sz="quarter" idx="12"/>
          </p:nvPr>
        </p:nvSpPr>
        <p:spPr>
          <a:noFill/>
        </p:spPr>
        <p:txBody>
          <a:bodyPr/>
          <a:lstStyle/>
          <a:p>
            <a:fld id="{DA69119C-D999-4926-B819-6F55649ED533}" type="slidenum">
              <a:rPr lang="uk-UA" smtClean="0"/>
              <a:pPr/>
              <a:t>48</a:t>
            </a:fld>
            <a:endParaRPr lang="ru-RU" smtClean="0"/>
          </a:p>
        </p:txBody>
      </p:sp>
      <p:pic>
        <p:nvPicPr>
          <p:cNvPr id="105476" name="Google Shape;499;p60"/>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Google Shape;505;p61"/>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07522" name="Google Shape;506;p61"/>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07523" name="Google Shape;507;p61"/>
          <p:cNvSpPr>
            <a:spLocks noGrp="1"/>
          </p:cNvSpPr>
          <p:nvPr>
            <p:ph type="sldNum" sz="quarter" idx="12"/>
          </p:nvPr>
        </p:nvSpPr>
        <p:spPr>
          <a:noFill/>
        </p:spPr>
        <p:txBody>
          <a:bodyPr/>
          <a:lstStyle/>
          <a:p>
            <a:fld id="{A7DCEE9C-C6AC-49F3-ADDA-8A5C3E11837D}" type="slidenum">
              <a:rPr lang="uk-UA" smtClean="0"/>
              <a:pPr/>
              <a:t>49</a:t>
            </a:fld>
            <a:endParaRPr lang="ru-RU" smtClean="0"/>
          </a:p>
        </p:txBody>
      </p:sp>
      <p:pic>
        <p:nvPicPr>
          <p:cNvPr id="107524" name="Google Shape;508;p61"/>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Google Shape;134;p16"/>
          <p:cNvSpPr txBox="1">
            <a:spLocks noGrp="1"/>
          </p:cNvSpPr>
          <p:nvPr>
            <p:ph type="title"/>
          </p:nvPr>
        </p:nvSpPr>
        <p:spPr>
          <a:xfrm>
            <a:off x="609600" y="260350"/>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Порада перша:</a:t>
            </a:r>
            <a:endParaRPr lang="ru-RU" sz="4000" smtClean="0">
              <a:solidFill>
                <a:srgbClr val="376092"/>
              </a:solidFill>
              <a:latin typeface="Calibri" pitchFamily="34" charset="0"/>
              <a:cs typeface="Arial" charset="0"/>
              <a:sym typeface="Calibri" pitchFamily="34" charset="0"/>
            </a:endParaRPr>
          </a:p>
        </p:txBody>
      </p:sp>
      <p:sp>
        <p:nvSpPr>
          <p:cNvPr id="135" name="Google Shape;135;p16"/>
          <p:cNvSpPr txBox="1">
            <a:spLocks noGrp="1"/>
          </p:cNvSpPr>
          <p:nvPr>
            <p:ph type="body" idx="1"/>
          </p:nvPr>
        </p:nvSpPr>
        <p:spPr>
          <a:xfrm>
            <a:off x="609600" y="1401300"/>
            <a:ext cx="10972800" cy="5169000"/>
          </a:xfrm>
        </p:spPr>
        <p:txBody>
          <a:bodyPr/>
          <a:lstStyle/>
          <a:p>
            <a:pPr marL="0" indent="0" eaLnBrk="1" fontAlgn="auto" hangingPunct="1">
              <a:lnSpc>
                <a:spcPct val="115000"/>
              </a:lnSpc>
              <a:spcBef>
                <a:spcPts val="500"/>
              </a:spcBef>
              <a:buSzPts val="1100"/>
              <a:buFont typeface="Arial"/>
              <a:buNone/>
              <a:defRPr/>
            </a:pPr>
            <a:r>
              <a:rPr lang="uk-UA" sz="2400">
                <a:solidFill>
                  <a:schemeClr val="dk1"/>
                </a:solidFill>
                <a:latin typeface="Calibri"/>
                <a:ea typeface="Calibri"/>
                <a:cs typeface="Calibri"/>
                <a:sym typeface="Calibri"/>
              </a:rPr>
              <a:t>Перш ніж заповнювати декларацію пригадайте, чи не закінчилася дія ЕЦП – Електронного цифрового підпису. Не дивуйтеся, якщо зустрінете абревіатуру КЕП. У чинному законодавстві так називається ЕЦП.</a:t>
            </a:r>
            <a:endParaRPr sz="2400">
              <a:solidFill>
                <a:schemeClr val="dk1"/>
              </a:solidFill>
              <a:latin typeface="Calibri"/>
              <a:ea typeface="Calibri"/>
              <a:cs typeface="Calibri"/>
              <a:sym typeface="Calibri"/>
            </a:endParaRPr>
          </a:p>
          <a:p>
            <a:pPr marL="0" indent="0" eaLnBrk="1" fontAlgn="auto" hangingPunct="1">
              <a:lnSpc>
                <a:spcPct val="115000"/>
              </a:lnSpc>
              <a:spcBef>
                <a:spcPts val="500"/>
              </a:spcBef>
              <a:buSzPts val="1100"/>
              <a:buFont typeface="Arial"/>
              <a:buNone/>
              <a:defRPr/>
            </a:pPr>
            <a:r>
              <a:rPr lang="uk-UA" sz="2400">
                <a:solidFill>
                  <a:schemeClr val="dk1"/>
                </a:solidFill>
                <a:latin typeface="Calibri"/>
                <a:ea typeface="Calibri"/>
                <a:cs typeface="Calibri"/>
                <a:sym typeface="Calibri"/>
              </a:rPr>
              <a:t>Якщо ж дія ЕЦП/КЕП закінчилася, то новий ключ можна зробити у «Приват 24», Міністерстві юстиції або в одному із сертифікованих центрів.</a:t>
            </a:r>
            <a:endParaRPr sz="2400">
              <a:solidFill>
                <a:srgbClr val="1C1E21"/>
              </a:solidFill>
              <a:highlight>
                <a:srgbClr val="FFFFFF"/>
              </a:highlight>
              <a:sym typeface="Arial"/>
            </a:endParaRPr>
          </a:p>
          <a:p>
            <a:pPr marL="0" indent="0" algn="just" eaLnBrk="1" fontAlgn="auto" hangingPunct="1">
              <a:spcBef>
                <a:spcPts val="500"/>
              </a:spcBef>
              <a:buFont typeface="Arial"/>
              <a:buNone/>
              <a:defRPr/>
            </a:pPr>
            <a:endParaRPr sz="2800">
              <a:solidFill>
                <a:schemeClr val="dk1"/>
              </a:solidFill>
              <a:latin typeface="Calibri"/>
              <a:ea typeface="Calibri"/>
              <a:cs typeface="Calibri"/>
              <a:sym typeface="Calibri"/>
            </a:endParaRPr>
          </a:p>
          <a:p>
            <a:pPr indent="-381000" algn="just" eaLnBrk="1" fontAlgn="auto" hangingPunct="1">
              <a:buSzPts val="2400"/>
              <a:buFont typeface="Arial"/>
              <a:buChar char="•"/>
              <a:defRPr/>
            </a:pPr>
            <a:r>
              <a:rPr lang="uk-UA" sz="2400">
                <a:solidFill>
                  <a:schemeClr val="dk1"/>
                </a:solidFill>
                <a:latin typeface="Calibri"/>
                <a:ea typeface="Calibri"/>
                <a:cs typeface="Calibri"/>
                <a:sym typeface="Calibri"/>
              </a:rPr>
              <a:t>В Приват 24 (</a:t>
            </a:r>
            <a:r>
              <a:rPr lang="uk-UA" sz="2400" u="sng">
                <a:solidFill>
                  <a:schemeClr val="hlink"/>
                </a:solidFill>
                <a:latin typeface="Calibri"/>
                <a:ea typeface="Calibri"/>
                <a:cs typeface="Calibri"/>
                <a:sym typeface="Calibri"/>
                <a:hlinkClick r:id="rId3"/>
              </a:rPr>
              <a:t>відео інструкція</a:t>
            </a:r>
            <a:r>
              <a:rPr lang="uk-UA" sz="2400">
                <a:solidFill>
                  <a:schemeClr val="dk1"/>
                </a:solidFill>
                <a:latin typeface="Calibri"/>
                <a:ea typeface="Calibri"/>
                <a:cs typeface="Calibri"/>
                <a:sym typeface="Calibri"/>
              </a:rPr>
              <a:t> (1), або </a:t>
            </a:r>
            <a:r>
              <a:rPr lang="uk-UA" sz="2400" u="sng">
                <a:solidFill>
                  <a:schemeClr val="hlink"/>
                </a:solidFill>
                <a:latin typeface="Calibri"/>
                <a:ea typeface="Calibri"/>
                <a:cs typeface="Calibri"/>
                <a:sym typeface="Calibri"/>
                <a:hlinkClick r:id="rId3"/>
              </a:rPr>
              <a:t>відео інструкція</a:t>
            </a:r>
            <a:r>
              <a:rPr lang="uk-UA" sz="2400">
                <a:solidFill>
                  <a:schemeClr val="dk1"/>
                </a:solidFill>
                <a:latin typeface="Calibri"/>
                <a:ea typeface="Calibri"/>
                <a:cs typeface="Calibri"/>
                <a:sym typeface="Calibri"/>
              </a:rPr>
              <a:t> (2);</a:t>
            </a:r>
            <a:endParaRPr sz="2400">
              <a:solidFill>
                <a:schemeClr val="dk1"/>
              </a:solidFill>
              <a:latin typeface="Calibri"/>
              <a:ea typeface="Calibri"/>
              <a:cs typeface="Calibri"/>
              <a:sym typeface="Calibri"/>
            </a:endParaRPr>
          </a:p>
          <a:p>
            <a:pPr indent="-381000" algn="just" eaLnBrk="1" fontAlgn="auto" hangingPunct="1">
              <a:spcBef>
                <a:spcPts val="0"/>
              </a:spcBef>
              <a:buSzPts val="2400"/>
              <a:buFont typeface="Arial"/>
              <a:buChar char="•"/>
              <a:defRPr/>
            </a:pPr>
            <a:r>
              <a:rPr lang="uk-UA" sz="2400">
                <a:solidFill>
                  <a:schemeClr val="dk1"/>
                </a:solidFill>
                <a:latin typeface="Calibri"/>
                <a:ea typeface="Calibri"/>
                <a:cs typeface="Calibri"/>
                <a:sym typeface="Calibri"/>
              </a:rPr>
              <a:t>В АЦСК/КНЕДД (кваліфікований надавач електронних довірчих послуг) органів юстиції України (</a:t>
            </a:r>
            <a:r>
              <a:rPr lang="uk-UA" sz="2400" u="sng">
                <a:solidFill>
                  <a:schemeClr val="hlink"/>
                </a:solidFill>
                <a:latin typeface="Calibri"/>
                <a:ea typeface="Calibri"/>
                <a:cs typeface="Calibri"/>
                <a:sym typeface="Calibri"/>
                <a:hlinkClick r:id="rId4"/>
              </a:rPr>
              <a:t>відео-інструкція</a:t>
            </a:r>
            <a:r>
              <a:rPr lang="uk-UA"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17411" name="Google Shape;136;p16"/>
          <p:cNvSpPr>
            <a:spLocks noGrp="1"/>
          </p:cNvSpPr>
          <p:nvPr>
            <p:ph type="sldNum" sz="quarter" idx="12"/>
          </p:nvPr>
        </p:nvSpPr>
        <p:spPr>
          <a:noFill/>
        </p:spPr>
        <p:txBody>
          <a:bodyPr/>
          <a:lstStyle/>
          <a:p>
            <a:fld id="{611878F5-3808-434B-97AB-0CD40FBED295}" type="slidenum">
              <a:rPr lang="uk-UA" smtClean="0"/>
              <a:pPr/>
              <a:t>5</a:t>
            </a:fld>
            <a:endParaRPr lang="ru-RU"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Google Shape;514;p62"/>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09570" name="Google Shape;515;p62"/>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09571" name="Google Shape;516;p62"/>
          <p:cNvSpPr>
            <a:spLocks noGrp="1"/>
          </p:cNvSpPr>
          <p:nvPr>
            <p:ph type="sldNum" sz="quarter" idx="12"/>
          </p:nvPr>
        </p:nvSpPr>
        <p:spPr>
          <a:noFill/>
        </p:spPr>
        <p:txBody>
          <a:bodyPr/>
          <a:lstStyle/>
          <a:p>
            <a:fld id="{DD47C82A-3EC4-469D-BBB7-5C62158ADD1B}" type="slidenum">
              <a:rPr lang="uk-UA" smtClean="0"/>
              <a:pPr/>
              <a:t>50</a:t>
            </a:fld>
            <a:endParaRPr lang="ru-RU" smtClean="0"/>
          </a:p>
        </p:txBody>
      </p:sp>
      <p:pic>
        <p:nvPicPr>
          <p:cNvPr id="109572" name="Google Shape;517;p62"/>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Google Shape;523;p63"/>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11618" name="Google Shape;524;p63"/>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11619" name="Google Shape;525;p63"/>
          <p:cNvSpPr>
            <a:spLocks noGrp="1"/>
          </p:cNvSpPr>
          <p:nvPr>
            <p:ph type="sldNum" sz="quarter" idx="12"/>
          </p:nvPr>
        </p:nvSpPr>
        <p:spPr>
          <a:noFill/>
        </p:spPr>
        <p:txBody>
          <a:bodyPr/>
          <a:lstStyle/>
          <a:p>
            <a:fld id="{FD1960A7-60C5-438A-A7E2-66E6EF8E2F78}" type="slidenum">
              <a:rPr lang="uk-UA" smtClean="0"/>
              <a:pPr/>
              <a:t>51</a:t>
            </a:fld>
            <a:endParaRPr lang="ru-RU" smtClean="0"/>
          </a:p>
        </p:txBody>
      </p:sp>
      <p:pic>
        <p:nvPicPr>
          <p:cNvPr id="111620" name="Google Shape;526;p63"/>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Google Shape;532;p64"/>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13666" name="Google Shape;533;p64"/>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13667" name="Google Shape;534;p64"/>
          <p:cNvSpPr>
            <a:spLocks noGrp="1"/>
          </p:cNvSpPr>
          <p:nvPr>
            <p:ph type="sldNum" sz="quarter" idx="12"/>
          </p:nvPr>
        </p:nvSpPr>
        <p:spPr>
          <a:noFill/>
        </p:spPr>
        <p:txBody>
          <a:bodyPr/>
          <a:lstStyle/>
          <a:p>
            <a:fld id="{957FDCB7-FE78-43F7-A863-150A67BC5382}" type="slidenum">
              <a:rPr lang="uk-UA" smtClean="0"/>
              <a:pPr/>
              <a:t>52</a:t>
            </a:fld>
            <a:endParaRPr lang="ru-RU" smtClean="0"/>
          </a:p>
        </p:txBody>
      </p:sp>
      <p:pic>
        <p:nvPicPr>
          <p:cNvPr id="113668" name="Google Shape;535;p64"/>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13669" name="Google Shape;536;p64"/>
          <p:cNvSpPr>
            <a:spLocks noChangeArrowheads="1"/>
          </p:cNvSpPr>
          <p:nvPr/>
        </p:nvSpPr>
        <p:spPr bwMode="auto">
          <a:xfrm>
            <a:off x="7546975" y="2133600"/>
            <a:ext cx="4205288" cy="3433763"/>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800">
                <a:solidFill>
                  <a:srgbClr val="FFFFFF"/>
                </a:solidFill>
              </a:rPr>
              <a:t>Інформацію про те, чи є Ви кінцевим бенефіціаром установи, можете перевірити з допомогою сервісу Міністерства юстиції України щодо запиту ЄДРПОУ </a:t>
            </a:r>
            <a:r>
              <a:rPr lang="uk-UA" sz="1800" u="sng">
                <a:solidFill>
                  <a:srgbClr val="FFFFFF"/>
                </a:solidFill>
                <a:hlinkClick r:id="rId4"/>
              </a:rPr>
              <a:t>https://usr.minjust.gov.ua/ua/freesearch</a:t>
            </a:r>
            <a:endParaRPr lang="ru-RU" sz="1800">
              <a:solidFill>
                <a:srgbClr val="FFFFFF"/>
              </a:solidFill>
            </a:endParaRPr>
          </a:p>
          <a:p>
            <a:pPr>
              <a:buClr>
                <a:srgbClr val="000000"/>
              </a:buClr>
              <a:buFont typeface="Arial" charset="0"/>
              <a:buNone/>
            </a:pPr>
            <a:endParaRPr lang="ru-RU" sz="1800">
              <a:solidFill>
                <a:srgbClr val="FFFFFF"/>
              </a:solidFill>
            </a:endParaRPr>
          </a:p>
          <a:p>
            <a:pPr>
              <a:buClr>
                <a:srgbClr val="000000"/>
              </a:buClr>
              <a:buFont typeface="Arial" charset="0"/>
              <a:buNone/>
            </a:pPr>
            <a:r>
              <a:rPr lang="uk-UA" sz="1800">
                <a:solidFill>
                  <a:srgbClr val="FFFFFF"/>
                </a:solidFill>
              </a:rPr>
              <a:t>Також можеет використовувати безкоштовні дотатки, на зразок </a:t>
            </a:r>
            <a:endParaRPr lang="ru-RU" sz="1800">
              <a:solidFill>
                <a:srgbClr val="FFFFFF"/>
              </a:solidFill>
            </a:endParaRPr>
          </a:p>
          <a:p>
            <a:pPr>
              <a:buClr>
                <a:srgbClr val="000000"/>
              </a:buClr>
              <a:buFont typeface="Arial" charset="0"/>
              <a:buNone/>
            </a:pPr>
            <a:r>
              <a:rPr lang="uk-UA" sz="1800" u="sng">
                <a:solidFill>
                  <a:srgbClr val="FFFFFF"/>
                </a:solidFill>
                <a:hlinkClick r:id="rId5"/>
              </a:rPr>
              <a:t>https://opendatabot.ua/</a:t>
            </a:r>
            <a:r>
              <a:rPr lang="uk-UA" sz="1800">
                <a:solidFill>
                  <a:srgbClr val="FFFFFF"/>
                </a:solidFill>
              </a:rPr>
              <a:t>, ring.org.ua</a:t>
            </a:r>
            <a:endParaRPr lang="ru-RU" sz="1800">
              <a:solidFill>
                <a:srgbClr val="FFFFFF"/>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Google Shape;542;p65"/>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15714" name="Google Shape;543;p65"/>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15715" name="Google Shape;544;p65"/>
          <p:cNvSpPr>
            <a:spLocks noGrp="1"/>
          </p:cNvSpPr>
          <p:nvPr>
            <p:ph type="sldNum" sz="quarter" idx="12"/>
          </p:nvPr>
        </p:nvSpPr>
        <p:spPr>
          <a:noFill/>
        </p:spPr>
        <p:txBody>
          <a:bodyPr/>
          <a:lstStyle/>
          <a:p>
            <a:fld id="{CC4EBAFC-2C60-4B97-9022-939E193D8671}" type="slidenum">
              <a:rPr lang="uk-UA" smtClean="0"/>
              <a:pPr/>
              <a:t>53</a:t>
            </a:fld>
            <a:endParaRPr lang="ru-RU" smtClean="0"/>
          </a:p>
        </p:txBody>
      </p:sp>
      <p:pic>
        <p:nvPicPr>
          <p:cNvPr id="115716" name="Google Shape;545;p65"/>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Google Shape;551;p66"/>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17762" name="Google Shape;552;p66"/>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17763" name="Google Shape;553;p66"/>
          <p:cNvSpPr>
            <a:spLocks noGrp="1"/>
          </p:cNvSpPr>
          <p:nvPr>
            <p:ph type="sldNum" sz="quarter" idx="12"/>
          </p:nvPr>
        </p:nvSpPr>
        <p:spPr>
          <a:noFill/>
        </p:spPr>
        <p:txBody>
          <a:bodyPr/>
          <a:lstStyle/>
          <a:p>
            <a:fld id="{1BC75B56-2480-4FFE-A8F7-21E0547F834C}" type="slidenum">
              <a:rPr lang="uk-UA" smtClean="0"/>
              <a:pPr/>
              <a:t>54</a:t>
            </a:fld>
            <a:endParaRPr lang="ru-RU" smtClean="0"/>
          </a:p>
        </p:txBody>
      </p:sp>
      <p:pic>
        <p:nvPicPr>
          <p:cNvPr id="117764" name="Google Shape;554;p66"/>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17765" name="Google Shape;555;p66"/>
          <p:cNvSpPr>
            <a:spLocks noChangeArrowheads="1"/>
          </p:cNvSpPr>
          <p:nvPr/>
        </p:nvSpPr>
        <p:spPr bwMode="auto">
          <a:xfrm>
            <a:off x="103188" y="3084513"/>
            <a:ext cx="12088812" cy="3636962"/>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700">
                <a:solidFill>
                  <a:srgbClr val="FFFFFF"/>
                </a:solidFill>
              </a:rPr>
              <a:t>При відображенні криптовалют слід зазначити: назву активу в полі «Опис об’єкта права» (наприклад, Bitcoin Cash, Bitcoin, Etherium, Ripple, Litecoin); дату набуття криптовалюти суб’єктом декларування або членом його сім’ї у полі «Дата придбання активу». Якщо критовалюта певного виду набувалася кількома операціями, у зазначеному полі слід зазначити дату останньої операції; кількість токенів криптовалюти, що належать суб’єкту декларування або члену його сім’ї станом на останній день звітного періоду, у полі «Кількість»; загальну вартість токенів криптовалюти певного виду, що належать суб’єкту декларування або члену його сім’ї станом на останній день звітного періоду, у полі «Вартість на дату набуття, або за останньою грошовою оцінкою, грн». Якщо вартість криптовалюти відображена в іншій валюті, ніж грошова одиниця України, така вартість зазначається в грошовій одиниці України за 1 Рекомендації ФАТФ 2012 року (з останніми змінами від червня 2019 року), www.fatfgafi.org/publications/fatfrecommendations/documents/fatf-recommendations.html. 3 валютним (обмінним) курсом Національного банку України, що діяв на останній день звітного періоду декларації. Вартість криптовалюти зазначається станом на останній день звітного періоду. У разі наявності в суб’єкта декларування або члена його сім’ї криптовалют різного виду в декларації зазначається окремо інформація щодо кожного такого виду.</a:t>
            </a:r>
            <a:endParaRPr lang="ru-RU" sz="1700">
              <a:solidFill>
                <a:srgbClr val="FFFFFF"/>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Google Shape;561;p67"/>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19810" name="Google Shape;562;p67"/>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19811" name="Google Shape;563;p67"/>
          <p:cNvSpPr>
            <a:spLocks noGrp="1"/>
          </p:cNvSpPr>
          <p:nvPr>
            <p:ph type="sldNum" sz="quarter" idx="12"/>
          </p:nvPr>
        </p:nvSpPr>
        <p:spPr>
          <a:noFill/>
        </p:spPr>
        <p:txBody>
          <a:bodyPr/>
          <a:lstStyle/>
          <a:p>
            <a:fld id="{C6EF32CC-2A7B-41B6-9D98-30F3DB9BF5EF}" type="slidenum">
              <a:rPr lang="uk-UA" smtClean="0"/>
              <a:pPr/>
              <a:t>55</a:t>
            </a:fld>
            <a:endParaRPr lang="ru-RU" smtClean="0"/>
          </a:p>
        </p:txBody>
      </p:sp>
      <p:pic>
        <p:nvPicPr>
          <p:cNvPr id="119812" name="Google Shape;564;p67"/>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19813" name="Google Shape;565;p67"/>
          <p:cNvSpPr>
            <a:spLocks noChangeArrowheads="1"/>
          </p:cNvSpPr>
          <p:nvPr/>
        </p:nvSpPr>
        <p:spPr bwMode="auto">
          <a:xfrm>
            <a:off x="7996238" y="3068638"/>
            <a:ext cx="4083050" cy="1636712"/>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800">
                <a:solidFill>
                  <a:srgbClr val="FFFFFF"/>
                </a:solidFill>
              </a:rPr>
              <a:t>Соціальні виплати, субсидії тощо вважаються доходом і відображаються в декларації лише в разі їх монетизації, тобто виплати у грошовій формі. </a:t>
            </a:r>
            <a:endParaRPr lang="ru-RU" sz="1800">
              <a:solidFill>
                <a:srgbClr val="FFFFFF"/>
              </a:solidFill>
            </a:endParaRPr>
          </a:p>
        </p:txBody>
      </p:sp>
      <p:sp>
        <p:nvSpPr>
          <p:cNvPr id="119814" name="Google Shape;566;p67"/>
          <p:cNvSpPr>
            <a:spLocks noChangeArrowheads="1"/>
          </p:cNvSpPr>
          <p:nvPr/>
        </p:nvSpPr>
        <p:spPr bwMode="auto">
          <a:xfrm>
            <a:off x="101600" y="3068638"/>
            <a:ext cx="4257675" cy="3652837"/>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800">
                <a:solidFill>
                  <a:srgbClr val="FFFFFF"/>
                </a:solidFill>
              </a:rPr>
              <a:t>Подарунки у формі грошових коштів зазначаються в декларації, якщо розмір таких подарунків, отриманих від однієї особи (групи осіб) сукупно протягом року, перевищує 5 ПМ. Подарунок у формі, іншій ніж грошові кошти (наприклад, рухоме майно, транспортні засоби, нерухомість тощо), зазначається, якщо вартість одного подарунка перевищує 5 ПМ - 9 605 грн.</a:t>
            </a:r>
            <a:endParaRPr lang="ru-RU" sz="1800">
              <a:solidFill>
                <a:srgbClr val="FFFFFF"/>
              </a:solidFill>
            </a:endParaRPr>
          </a:p>
        </p:txBody>
      </p:sp>
      <p:sp>
        <p:nvSpPr>
          <p:cNvPr id="119815" name="Google Shape;567;p67"/>
          <p:cNvSpPr>
            <a:spLocks noChangeArrowheads="1"/>
          </p:cNvSpPr>
          <p:nvPr/>
        </p:nvSpPr>
        <p:spPr bwMode="auto">
          <a:xfrm>
            <a:off x="4618038" y="3068638"/>
            <a:ext cx="2963862" cy="1636712"/>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800">
                <a:solidFill>
                  <a:srgbClr val="FFFFFF"/>
                </a:solidFill>
              </a:rPr>
              <a:t>У декларації зазначаються відомості про отримані доходи, включаючи податки і збори.</a:t>
            </a:r>
            <a:endParaRPr lang="ru-RU" sz="1800">
              <a:solidFill>
                <a:srgbClr val="FFFFFF"/>
              </a:solidFill>
            </a:endParaRPr>
          </a:p>
        </p:txBody>
      </p:sp>
      <p:sp>
        <p:nvSpPr>
          <p:cNvPr id="119816" name="Google Shape;568;p67"/>
          <p:cNvSpPr>
            <a:spLocks noChangeArrowheads="1"/>
          </p:cNvSpPr>
          <p:nvPr/>
        </p:nvSpPr>
        <p:spPr bwMode="auto">
          <a:xfrm>
            <a:off x="4687888" y="5118100"/>
            <a:ext cx="7391400" cy="1739900"/>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a:solidFill>
                  <a:srgbClr val="FFFFFF"/>
                </a:solidFill>
              </a:rPr>
              <a:t>К</a:t>
            </a:r>
            <a:r>
              <a:rPr lang="uk-UA" sz="1800">
                <a:solidFill>
                  <a:srgbClr val="FFFFFF"/>
                </a:solidFill>
              </a:rPr>
              <a:t>ошти, отримані у звітному періоді як кредит чи позика не зазначаються у розділі 11 «Доходи, у тому числі подарунки» декларації. Водночас відомості про кошти, на підставі яких у суб’єкта декларування виникають фінансові зобов’язання, вартість яких перевищує 50 ПМ, зазначаються у розділі 13 «Фінансові зобов’язання» декларації </a:t>
            </a:r>
            <a:endParaRPr lang="ru-RU" sz="1800">
              <a:solidFill>
                <a:srgbClr val="FFFFFF"/>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Google Shape;574;p68"/>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21858" name="Google Shape;575;p68"/>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21859" name="Google Shape;576;p68"/>
          <p:cNvSpPr>
            <a:spLocks noGrp="1"/>
          </p:cNvSpPr>
          <p:nvPr>
            <p:ph type="sldNum" sz="quarter" idx="12"/>
          </p:nvPr>
        </p:nvSpPr>
        <p:spPr>
          <a:noFill/>
        </p:spPr>
        <p:txBody>
          <a:bodyPr/>
          <a:lstStyle/>
          <a:p>
            <a:fld id="{52A5C97C-6CD6-436B-B5F1-8698334D0E5D}" type="slidenum">
              <a:rPr lang="uk-UA" smtClean="0"/>
              <a:pPr/>
              <a:t>56</a:t>
            </a:fld>
            <a:endParaRPr lang="ru-RU" smtClean="0"/>
          </a:p>
        </p:txBody>
      </p:sp>
      <p:pic>
        <p:nvPicPr>
          <p:cNvPr id="121860" name="Google Shape;577;p68"/>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21861" name="Google Shape;578;p68"/>
          <p:cNvSpPr>
            <a:spLocks noChangeArrowheads="1"/>
          </p:cNvSpPr>
          <p:nvPr/>
        </p:nvSpPr>
        <p:spPr bwMode="auto">
          <a:xfrm>
            <a:off x="7581900" y="1466850"/>
            <a:ext cx="4479925" cy="3186113"/>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600">
                <a:solidFill>
                  <a:srgbClr val="FFFFFF"/>
                </a:solidFill>
              </a:rPr>
              <a:t>кошти, отримані суб’єктом декларування або членом його сім’ї упродовж звітного періоду у формі «кешбек», «бонусів» у грошовій формі від банківських чи інших фінансових установ, зазначаються у розділі 11 «Доходи, у тому числі подарунки» декларації, якщо такі кошти включені до загального місячного (річного) оподатковуваного доходу платника податків як додаткове благо (ознака доходу 126) або інший дохід (ознака доходу 127).</a:t>
            </a:r>
            <a:endParaRPr lang="ru-RU" sz="1600">
              <a:solidFill>
                <a:srgbClr val="FFFFF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Google Shape;584;p69"/>
          <p:cNvSpPr txBox="1">
            <a:spLocks noGrp="1"/>
          </p:cNvSpPr>
          <p:nvPr>
            <p:ph type="title"/>
          </p:nvPr>
        </p:nvSpPr>
        <p:spPr>
          <a:xfrm>
            <a:off x="527050" y="277813"/>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Можливо протягом року ви потрапляли в ДТП та у Вас були страхові виплати?</a:t>
            </a:r>
            <a:endParaRPr lang="ru-RU" sz="4000" smtClean="0">
              <a:solidFill>
                <a:srgbClr val="376092"/>
              </a:solidFill>
              <a:latin typeface="Calibri" pitchFamily="34" charset="0"/>
              <a:cs typeface="Arial" charset="0"/>
              <a:sym typeface="Calibri" pitchFamily="34" charset="0"/>
            </a:endParaRPr>
          </a:p>
        </p:txBody>
      </p:sp>
      <p:sp>
        <p:nvSpPr>
          <p:cNvPr id="123906" name="Google Shape;585;p69"/>
          <p:cNvSpPr>
            <a:spLocks noGrp="1"/>
          </p:cNvSpPr>
          <p:nvPr>
            <p:ph type="sldNum" sz="quarter" idx="12"/>
          </p:nvPr>
        </p:nvSpPr>
        <p:spPr>
          <a:noFill/>
        </p:spPr>
        <p:txBody>
          <a:bodyPr/>
          <a:lstStyle/>
          <a:p>
            <a:fld id="{72DCC646-83A1-44A8-AB3B-26AA3B84359B}" type="slidenum">
              <a:rPr lang="uk-UA" smtClean="0"/>
              <a:pPr/>
              <a:t>57</a:t>
            </a:fld>
            <a:endParaRPr lang="ru-RU" smtClean="0"/>
          </a:p>
        </p:txBody>
      </p:sp>
      <p:pic>
        <p:nvPicPr>
          <p:cNvPr id="123907" name="Google Shape;586;p69"/>
          <p:cNvPicPr preferRelativeResize="0">
            <a:picLocks noChangeAspect="1" noChangeArrowheads="1"/>
          </p:cNvPicPr>
          <p:nvPr/>
        </p:nvPicPr>
        <p:blipFill>
          <a:blip r:embed="rId3"/>
          <a:srcRect/>
          <a:stretch>
            <a:fillRect/>
          </a:stretch>
        </p:blipFill>
        <p:spPr bwMode="auto">
          <a:xfrm>
            <a:off x="2090738" y="1516063"/>
            <a:ext cx="8010525" cy="534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Google Shape;592;p70"/>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25954" name="Google Shape;593;p70"/>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25955" name="Google Shape;594;p70"/>
          <p:cNvSpPr>
            <a:spLocks noGrp="1"/>
          </p:cNvSpPr>
          <p:nvPr>
            <p:ph type="sldNum" sz="quarter" idx="12"/>
          </p:nvPr>
        </p:nvSpPr>
        <p:spPr>
          <a:noFill/>
        </p:spPr>
        <p:txBody>
          <a:bodyPr/>
          <a:lstStyle/>
          <a:p>
            <a:fld id="{8357DAE6-CF6A-4600-895C-9BF5E0C35EB9}" type="slidenum">
              <a:rPr lang="uk-UA" smtClean="0"/>
              <a:pPr/>
              <a:t>58</a:t>
            </a:fld>
            <a:endParaRPr lang="ru-RU" smtClean="0"/>
          </a:p>
        </p:txBody>
      </p:sp>
      <p:pic>
        <p:nvPicPr>
          <p:cNvPr id="125956" name="Google Shape;595;p70"/>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25957" name="Google Shape;596;p70"/>
          <p:cNvSpPr>
            <a:spLocks noChangeArrowheads="1"/>
          </p:cNvSpPr>
          <p:nvPr/>
        </p:nvSpPr>
        <p:spPr bwMode="auto">
          <a:xfrm>
            <a:off x="7616825" y="1000125"/>
            <a:ext cx="4462463" cy="1982788"/>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800">
                <a:solidFill>
                  <a:srgbClr val="FFFFFF"/>
                </a:solidFill>
              </a:rPr>
              <a:t>Якщо сукупна вартість усіх наявних станом на останній день звітного періоду в суб’єкта декларування або члена його сім’ї грошових активів не перевищує 50 ПМ (96 050 грн.), такі активи не зазначаються в декларації. </a:t>
            </a:r>
            <a:endParaRPr lang="ru-RU" sz="1800">
              <a:solidFill>
                <a:srgbClr val="FFFF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Google Shape;602;p71"/>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28002" name="Google Shape;603;p71"/>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28003" name="Google Shape;604;p71"/>
          <p:cNvSpPr>
            <a:spLocks noGrp="1"/>
          </p:cNvSpPr>
          <p:nvPr>
            <p:ph type="sldNum" sz="quarter" idx="12"/>
          </p:nvPr>
        </p:nvSpPr>
        <p:spPr>
          <a:noFill/>
        </p:spPr>
        <p:txBody>
          <a:bodyPr/>
          <a:lstStyle/>
          <a:p>
            <a:fld id="{77BAB560-8BD0-43AA-B945-8620A68388BE}" type="slidenum">
              <a:rPr lang="uk-UA" smtClean="0"/>
              <a:pPr/>
              <a:t>59</a:t>
            </a:fld>
            <a:endParaRPr lang="ru-RU" smtClean="0"/>
          </a:p>
        </p:txBody>
      </p:sp>
      <p:pic>
        <p:nvPicPr>
          <p:cNvPr id="128004" name="Google Shape;605;p71"/>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Google Shape;142;p17"/>
          <p:cNvSpPr txBox="1">
            <a:spLocks noGrp="1"/>
          </p:cNvSpPr>
          <p:nvPr>
            <p:ph type="title"/>
          </p:nvPr>
        </p:nvSpPr>
        <p:spPr>
          <a:xfrm>
            <a:off x="609600" y="260350"/>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Порада друга:</a:t>
            </a:r>
            <a:endParaRPr lang="ru-RU" sz="4000" smtClean="0">
              <a:solidFill>
                <a:srgbClr val="376092"/>
              </a:solidFill>
              <a:latin typeface="Calibri" pitchFamily="34" charset="0"/>
              <a:cs typeface="Arial" charset="0"/>
              <a:sym typeface="Calibri" pitchFamily="34" charset="0"/>
            </a:endParaRPr>
          </a:p>
        </p:txBody>
      </p:sp>
      <p:sp>
        <p:nvSpPr>
          <p:cNvPr id="19458" name="Google Shape;143;p17"/>
          <p:cNvSpPr txBox="1">
            <a:spLocks noGrp="1"/>
          </p:cNvSpPr>
          <p:nvPr>
            <p:ph type="body" idx="1"/>
          </p:nvPr>
        </p:nvSpPr>
        <p:spPr>
          <a:xfrm>
            <a:off x="609600" y="1401763"/>
            <a:ext cx="10972800" cy="4724400"/>
          </a:xfrm>
        </p:spPr>
        <p:txBody>
          <a:bodyPr/>
          <a:lstStyle/>
          <a:p>
            <a:pPr marL="0" indent="457200" algn="just" eaLnBrk="1" hangingPunct="1">
              <a:spcBef>
                <a:spcPts val="363"/>
              </a:spcBef>
              <a:spcAft>
                <a:spcPct val="0"/>
              </a:spcAft>
              <a:buClr>
                <a:srgbClr val="000000"/>
              </a:buClr>
              <a:buFont typeface="Arial" charset="0"/>
              <a:buNone/>
            </a:pPr>
            <a:r>
              <a:rPr lang="uk-UA" sz="2400" smtClean="0">
                <a:latin typeface="Calibri" pitchFamily="34" charset="0"/>
                <a:cs typeface="Arial" charset="0"/>
                <a:sym typeface="Calibri" pitchFamily="34" charset="0"/>
              </a:rPr>
              <a:t>Рекомендую взяти у бухгалтерії свого відомства інформацію про свій дохід за 2019 рік. Таку процедуру бажано зробити усім членам сім’ї, яких ви будете зазначати в 2 розділі.</a:t>
            </a:r>
            <a:endParaRPr lang="ru-RU" sz="2400" smtClean="0">
              <a:latin typeface="Calibri" pitchFamily="34" charset="0"/>
              <a:cs typeface="Arial" charset="0"/>
              <a:sym typeface="Calibri" pitchFamily="34" charset="0"/>
            </a:endParaRPr>
          </a:p>
          <a:p>
            <a:pPr marL="0" indent="457200" algn="just" eaLnBrk="1" hangingPunct="1">
              <a:spcBef>
                <a:spcPts val="363"/>
              </a:spcBef>
              <a:spcAft>
                <a:spcPct val="0"/>
              </a:spcAft>
              <a:buClr>
                <a:srgbClr val="000000"/>
              </a:buClr>
              <a:buFont typeface="Arial" charset="0"/>
              <a:buNone/>
            </a:pPr>
            <a:endParaRPr lang="ru-RU" sz="2400" smtClean="0">
              <a:latin typeface="Calibri" pitchFamily="34" charset="0"/>
              <a:cs typeface="Arial" charset="0"/>
              <a:sym typeface="Calibri" pitchFamily="34" charset="0"/>
            </a:endParaRPr>
          </a:p>
          <a:p>
            <a:pPr marL="0" indent="457200" algn="just" eaLnBrk="1" hangingPunct="1">
              <a:spcBef>
                <a:spcPts val="363"/>
              </a:spcBef>
              <a:spcAft>
                <a:spcPct val="0"/>
              </a:spcAft>
              <a:buClr>
                <a:srgbClr val="000000"/>
              </a:buClr>
              <a:buFont typeface="Arial" charset="0"/>
              <a:buNone/>
            </a:pPr>
            <a:r>
              <a:rPr lang="uk-UA" sz="2400" smtClean="0">
                <a:latin typeface="Calibri" pitchFamily="34" charset="0"/>
                <a:cs typeface="Arial" charset="0"/>
                <a:sym typeface="Calibri" pitchFamily="34" charset="0"/>
              </a:rPr>
              <a:t>Або взяти таку ж інформацію за допомогою електронного кабінету платника податків. Це зекономить час Вам та бухгалтерії вашого відомства. Відеоінструкція по подачі запиту про дохід через електронний кабінет платника податків за посиланням: </a:t>
            </a:r>
            <a:r>
              <a:rPr lang="uk-UA" sz="2400" u="sng" smtClean="0">
                <a:solidFill>
                  <a:srgbClr val="1F497D"/>
                </a:solidFill>
                <a:latin typeface="Calibri" pitchFamily="34" charset="0"/>
                <a:cs typeface="Arial" charset="0"/>
                <a:sym typeface="Calibri" pitchFamily="34" charset="0"/>
                <a:hlinkClick r:id="rId3"/>
              </a:rPr>
              <a:t>Посилання</a:t>
            </a:r>
            <a:endParaRPr lang="ru-RU" sz="2400" u="sng" smtClean="0">
              <a:solidFill>
                <a:srgbClr val="1F497D"/>
              </a:solidFill>
              <a:latin typeface="Calibri" pitchFamily="34" charset="0"/>
              <a:cs typeface="Arial" charset="0"/>
              <a:sym typeface="Calibri" pitchFamily="34" charset="0"/>
            </a:endParaRPr>
          </a:p>
          <a:p>
            <a:pPr marL="0" indent="45720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9459" name="Google Shape;144;p17"/>
          <p:cNvSpPr>
            <a:spLocks noGrp="1"/>
          </p:cNvSpPr>
          <p:nvPr>
            <p:ph type="sldNum" sz="quarter" idx="12"/>
          </p:nvPr>
        </p:nvSpPr>
        <p:spPr>
          <a:noFill/>
        </p:spPr>
        <p:txBody>
          <a:bodyPr/>
          <a:lstStyle/>
          <a:p>
            <a:fld id="{E4221C50-48A5-4D7F-9B28-D2B45EC145E9}" type="slidenum">
              <a:rPr lang="uk-UA" smtClean="0"/>
              <a:pPr/>
              <a:t>6</a:t>
            </a:fld>
            <a:endParaRPr lang="ru-RU"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Google Shape;611;p72"/>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30050" name="Google Shape;612;p72"/>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30051" name="Google Shape;613;p72"/>
          <p:cNvSpPr>
            <a:spLocks noGrp="1"/>
          </p:cNvSpPr>
          <p:nvPr>
            <p:ph type="sldNum" sz="quarter" idx="12"/>
          </p:nvPr>
        </p:nvSpPr>
        <p:spPr>
          <a:noFill/>
        </p:spPr>
        <p:txBody>
          <a:bodyPr/>
          <a:lstStyle/>
          <a:p>
            <a:fld id="{E3A50CE0-8FC2-4ABA-92D5-2E9793EAD057}" type="slidenum">
              <a:rPr lang="uk-UA" smtClean="0"/>
              <a:pPr/>
              <a:t>60</a:t>
            </a:fld>
            <a:endParaRPr lang="ru-RU" smtClean="0"/>
          </a:p>
        </p:txBody>
      </p:sp>
      <p:pic>
        <p:nvPicPr>
          <p:cNvPr id="130052" name="Google Shape;614;p72"/>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30053" name="Google Shape;615;p72"/>
          <p:cNvSpPr>
            <a:spLocks noChangeArrowheads="1"/>
          </p:cNvSpPr>
          <p:nvPr/>
        </p:nvSpPr>
        <p:spPr bwMode="auto">
          <a:xfrm>
            <a:off x="3049588" y="3792538"/>
            <a:ext cx="8685212" cy="2463800"/>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2400">
                <a:solidFill>
                  <a:srgbClr val="FFFFFF"/>
                </a:solidFill>
              </a:rPr>
              <a:t>У декларації зазначаються відомості про всі банківські рахунки, відкриті на ім’я суб’єкта декларування або члена його сім’ї: 1) упродовж половини днів звітного періоду; 2) станом на 31 грудня звітного періоду; 3) незалежно від наявності залишку коштів на них станом на 31 грудня звітного періоду (по відкритих рахунках).  </a:t>
            </a:r>
            <a:endParaRPr lang="ru-RU" sz="2400">
              <a:solidFill>
                <a:srgbClr val="FFFF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Google Shape;621;p73"/>
          <p:cNvSpPr>
            <a:spLocks noGrp="1"/>
          </p:cNvSpPr>
          <p:nvPr>
            <p:ph type="sldNum" sz="quarter" idx="12"/>
          </p:nvPr>
        </p:nvSpPr>
        <p:spPr>
          <a:noFill/>
        </p:spPr>
        <p:txBody>
          <a:bodyPr/>
          <a:lstStyle/>
          <a:p>
            <a:fld id="{90C82CDE-4BC4-499A-A80D-DC68655E4C3A}" type="slidenum">
              <a:rPr lang="uk-UA" smtClean="0"/>
              <a:pPr/>
              <a:t>61</a:t>
            </a:fld>
            <a:endParaRPr lang="ru-RU" smtClean="0"/>
          </a:p>
        </p:txBody>
      </p:sp>
      <p:pic>
        <p:nvPicPr>
          <p:cNvPr id="132098" name="Google Shape;622;p73"/>
          <p:cNvPicPr preferRelativeResize="0">
            <a:picLocks noChangeAspect="1" noChangeArrowheads="1"/>
          </p:cNvPicPr>
          <p:nvPr/>
        </p:nvPicPr>
        <p:blipFill>
          <a:blip r:embed="rId3"/>
          <a:srcRect/>
          <a:stretch>
            <a:fillRect/>
          </a:stretch>
        </p:blipFill>
        <p:spPr bwMode="auto">
          <a:xfrm>
            <a:off x="1470025" y="0"/>
            <a:ext cx="9251950" cy="664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Google Shape;628;p74"/>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34146" name="Google Shape;629;p74"/>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34147" name="Google Shape;630;p74"/>
          <p:cNvSpPr>
            <a:spLocks noGrp="1"/>
          </p:cNvSpPr>
          <p:nvPr>
            <p:ph type="sldNum" sz="quarter" idx="12"/>
          </p:nvPr>
        </p:nvSpPr>
        <p:spPr>
          <a:noFill/>
        </p:spPr>
        <p:txBody>
          <a:bodyPr/>
          <a:lstStyle/>
          <a:p>
            <a:fld id="{4B3CF6EC-040A-4A41-931F-70EBBDD61E5A}" type="slidenum">
              <a:rPr lang="uk-UA" smtClean="0"/>
              <a:pPr/>
              <a:t>62</a:t>
            </a:fld>
            <a:endParaRPr lang="ru-RU" smtClean="0"/>
          </a:p>
        </p:txBody>
      </p:sp>
      <p:pic>
        <p:nvPicPr>
          <p:cNvPr id="134148" name="Google Shape;631;p74"/>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pic>
        <p:nvPicPr>
          <p:cNvPr id="134149" name="Google Shape;632;p74"/>
          <p:cNvPicPr preferRelativeResize="0">
            <a:picLocks noChangeAspect="1" noChangeArrowheads="1"/>
          </p:cNvPicPr>
          <p:nvPr/>
        </p:nvPicPr>
        <p:blipFill>
          <a:blip r:embed="rId4"/>
          <a:srcRect/>
          <a:stretch>
            <a:fillRect/>
          </a:stretch>
        </p:blipFill>
        <p:spPr bwMode="auto">
          <a:xfrm>
            <a:off x="1039813" y="1103313"/>
            <a:ext cx="9793287" cy="545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Google Shape;638;p75"/>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36194" name="Google Shape;639;p75"/>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36195" name="Google Shape;640;p75"/>
          <p:cNvSpPr>
            <a:spLocks noGrp="1"/>
          </p:cNvSpPr>
          <p:nvPr>
            <p:ph type="sldNum" sz="quarter" idx="12"/>
          </p:nvPr>
        </p:nvSpPr>
        <p:spPr>
          <a:noFill/>
        </p:spPr>
        <p:txBody>
          <a:bodyPr/>
          <a:lstStyle/>
          <a:p>
            <a:fld id="{36D3BCFA-ABB2-4551-86C9-C506A3E5E511}" type="slidenum">
              <a:rPr lang="uk-UA" smtClean="0"/>
              <a:pPr/>
              <a:t>63</a:t>
            </a:fld>
            <a:endParaRPr lang="ru-RU" smtClean="0"/>
          </a:p>
        </p:txBody>
      </p:sp>
      <p:pic>
        <p:nvPicPr>
          <p:cNvPr id="136196" name="Google Shape;641;p75"/>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36197" name="Google Shape;642;p75"/>
          <p:cNvSpPr>
            <a:spLocks noChangeArrowheads="1"/>
          </p:cNvSpPr>
          <p:nvPr/>
        </p:nvSpPr>
        <p:spPr bwMode="auto">
          <a:xfrm>
            <a:off x="3222625" y="4584700"/>
            <a:ext cx="8270875" cy="1912938"/>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3000">
                <a:solidFill>
                  <a:srgbClr val="FFFFFF"/>
                </a:solidFill>
              </a:rPr>
              <a:t>Відомості про фінансові зобов’язання зазначаються лише у разі, якщо розмір зобов’язання перевищує 50 ПМ - 96 050 грн. </a:t>
            </a:r>
            <a:endParaRPr lang="ru-RU" sz="3000">
              <a:solidFill>
                <a:srgbClr val="FFFF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Google Shape;648;p76"/>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38242" name="Google Shape;649;p76"/>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38243" name="Google Shape;650;p76"/>
          <p:cNvSpPr>
            <a:spLocks noGrp="1"/>
          </p:cNvSpPr>
          <p:nvPr>
            <p:ph type="sldNum" sz="quarter" idx="12"/>
          </p:nvPr>
        </p:nvSpPr>
        <p:spPr>
          <a:noFill/>
        </p:spPr>
        <p:txBody>
          <a:bodyPr/>
          <a:lstStyle/>
          <a:p>
            <a:fld id="{B0E7C518-241A-466F-A9B6-91E3C03D33DF}" type="slidenum">
              <a:rPr lang="uk-UA" smtClean="0"/>
              <a:pPr/>
              <a:t>64</a:t>
            </a:fld>
            <a:endParaRPr lang="ru-RU" smtClean="0"/>
          </a:p>
        </p:txBody>
      </p:sp>
      <p:pic>
        <p:nvPicPr>
          <p:cNvPr id="138244" name="Google Shape;651;p76"/>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38245" name="Google Shape;652;p76"/>
          <p:cNvSpPr>
            <a:spLocks noChangeArrowheads="1"/>
          </p:cNvSpPr>
          <p:nvPr/>
        </p:nvSpPr>
        <p:spPr bwMode="auto">
          <a:xfrm>
            <a:off x="6284913" y="3586163"/>
            <a:ext cx="4341812" cy="2540000"/>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800">
                <a:solidFill>
                  <a:srgbClr val="FFFFFF"/>
                </a:solidFill>
              </a:rPr>
              <a:t>відображаються також відомості про розмір сплачених суб’єктом декларування або членом його сім’ї коштів у рахунок основної суми позики (кредиту), процентів за позикою (кредитом), залишок позики (кредиту) станом на кінець звітного періоду.</a:t>
            </a:r>
            <a:endParaRPr lang="ru-RU" sz="1800">
              <a:solidFill>
                <a:srgbClr val="FFFF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Google Shape;658;p77"/>
          <p:cNvSpPr>
            <a:spLocks noGrp="1"/>
          </p:cNvSpPr>
          <p:nvPr>
            <p:ph type="sldNum" sz="quarter" idx="12"/>
          </p:nvPr>
        </p:nvSpPr>
        <p:spPr>
          <a:noFill/>
        </p:spPr>
        <p:txBody>
          <a:bodyPr/>
          <a:lstStyle/>
          <a:p>
            <a:fld id="{E5DF0C7C-D648-4956-950A-16716678C15E}" type="slidenum">
              <a:rPr lang="uk-UA" smtClean="0"/>
              <a:pPr/>
              <a:t>65</a:t>
            </a:fld>
            <a:endParaRPr lang="ru-RU" smtClean="0"/>
          </a:p>
        </p:txBody>
      </p:sp>
      <p:pic>
        <p:nvPicPr>
          <p:cNvPr id="140290" name="Google Shape;659;p77"/>
          <p:cNvPicPr preferRelativeResize="0">
            <a:picLocks noChangeAspect="1" noChangeArrowheads="1"/>
          </p:cNvPicPr>
          <p:nvPr/>
        </p:nvPicPr>
        <p:blipFill>
          <a:blip r:embed="rId3"/>
          <a:srcRect/>
          <a:stretch>
            <a:fillRect/>
          </a:stretch>
        </p:blipFill>
        <p:spPr bwMode="auto">
          <a:xfrm>
            <a:off x="0" y="90488"/>
            <a:ext cx="11447463" cy="671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Google Shape;665;p78"/>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42338" name="Google Shape;666;p78"/>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42339" name="Google Shape;667;p78"/>
          <p:cNvSpPr>
            <a:spLocks noGrp="1"/>
          </p:cNvSpPr>
          <p:nvPr>
            <p:ph type="sldNum" sz="quarter" idx="12"/>
          </p:nvPr>
        </p:nvSpPr>
        <p:spPr>
          <a:noFill/>
        </p:spPr>
        <p:txBody>
          <a:bodyPr/>
          <a:lstStyle/>
          <a:p>
            <a:fld id="{23B8F7B0-2D71-4D87-896E-25E37A9DBC9C}" type="slidenum">
              <a:rPr lang="uk-UA" smtClean="0"/>
              <a:pPr/>
              <a:t>66</a:t>
            </a:fld>
            <a:endParaRPr lang="ru-RU" smtClean="0"/>
          </a:p>
        </p:txBody>
      </p:sp>
      <p:pic>
        <p:nvPicPr>
          <p:cNvPr id="142340" name="Google Shape;668;p78"/>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42341" name="Google Shape;669;p78"/>
          <p:cNvSpPr>
            <a:spLocks noChangeArrowheads="1"/>
          </p:cNvSpPr>
          <p:nvPr/>
        </p:nvSpPr>
        <p:spPr bwMode="auto">
          <a:xfrm>
            <a:off x="5876925" y="3206750"/>
            <a:ext cx="4841875" cy="2997200"/>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800">
                <a:solidFill>
                  <a:srgbClr val="FFFFFF"/>
                </a:solidFill>
              </a:rPr>
              <a:t>Кредитні пропозиції від банків, фінансових установ у вигляді «кредитних ліній до зарплатних банківських карток» чи аналогічні за змістом пропозиції зазначаються у розділі 13 «Фінансові зобов’язання» декларації у разі, якщо суб’єкт декларування або член його сім’ї одноразово скористалися кредитними коштами, розмір яких перевищує 50 ПМ.</a:t>
            </a:r>
            <a:endParaRPr lang="ru-RU" sz="1800">
              <a:solidFill>
                <a:srgbClr val="FFFFFF"/>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Google Shape;675;p79"/>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44386" name="Google Shape;676;p79"/>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44387" name="Google Shape;677;p79"/>
          <p:cNvSpPr>
            <a:spLocks noGrp="1"/>
          </p:cNvSpPr>
          <p:nvPr>
            <p:ph type="sldNum" sz="quarter" idx="12"/>
          </p:nvPr>
        </p:nvSpPr>
        <p:spPr>
          <a:noFill/>
        </p:spPr>
        <p:txBody>
          <a:bodyPr/>
          <a:lstStyle/>
          <a:p>
            <a:fld id="{F29C4656-547D-42E1-9D48-90D42732B71E}" type="slidenum">
              <a:rPr lang="uk-UA" smtClean="0"/>
              <a:pPr/>
              <a:t>67</a:t>
            </a:fld>
            <a:endParaRPr lang="ru-RU" smtClean="0"/>
          </a:p>
        </p:txBody>
      </p:sp>
      <p:pic>
        <p:nvPicPr>
          <p:cNvPr id="144388" name="Google Shape;678;p79"/>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Google Shape;684;p80"/>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46434" name="Google Shape;685;p80"/>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46435" name="Google Shape;686;p80"/>
          <p:cNvSpPr>
            <a:spLocks noGrp="1"/>
          </p:cNvSpPr>
          <p:nvPr>
            <p:ph type="sldNum" sz="quarter" idx="12"/>
          </p:nvPr>
        </p:nvSpPr>
        <p:spPr>
          <a:noFill/>
        </p:spPr>
        <p:txBody>
          <a:bodyPr/>
          <a:lstStyle/>
          <a:p>
            <a:fld id="{3BD64E65-BDF8-44E9-8461-F9BEAE390F83}" type="slidenum">
              <a:rPr lang="uk-UA" smtClean="0"/>
              <a:pPr/>
              <a:t>68</a:t>
            </a:fld>
            <a:endParaRPr lang="ru-RU" smtClean="0"/>
          </a:p>
        </p:txBody>
      </p:sp>
      <p:pic>
        <p:nvPicPr>
          <p:cNvPr id="146436" name="Google Shape;687;p80"/>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46437" name="Google Shape;688;p80"/>
          <p:cNvSpPr>
            <a:spLocks noChangeArrowheads="1"/>
          </p:cNvSpPr>
          <p:nvPr/>
        </p:nvSpPr>
        <p:spPr bwMode="auto">
          <a:xfrm>
            <a:off x="7531100" y="4016375"/>
            <a:ext cx="4660900" cy="2101850"/>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2200">
                <a:solidFill>
                  <a:srgbClr val="FFFFFF"/>
                </a:solidFill>
              </a:rPr>
              <a:t>Відомості зазначаються у разі, якщо розмір відповідного видатку перевищує 50 ПМ; до таких відомостей включаються дані про вид правочину, його предмет. </a:t>
            </a:r>
            <a:endParaRPr lang="ru-RU" sz="2200">
              <a:solidFill>
                <a:srgbClr val="FFFFFF"/>
              </a:solidFill>
            </a:endParaRPr>
          </a:p>
        </p:txBody>
      </p:sp>
      <p:sp>
        <p:nvSpPr>
          <p:cNvPr id="146438" name="Google Shape;689;p80"/>
          <p:cNvSpPr>
            <a:spLocks noChangeArrowheads="1"/>
          </p:cNvSpPr>
          <p:nvPr/>
        </p:nvSpPr>
        <p:spPr bwMode="auto">
          <a:xfrm>
            <a:off x="534988" y="3429000"/>
            <a:ext cx="2844800" cy="2697163"/>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800">
                <a:solidFill>
                  <a:srgbClr val="FFFFFF"/>
                </a:solidFill>
              </a:rPr>
              <a:t>Якщо правочин, вчинений суб’єктом декларування, не спричинив видатку, то такий правочин зазначається у розділі «Інші правочини».</a:t>
            </a:r>
            <a:endParaRPr lang="ru-RU" sz="1800">
              <a:solidFill>
                <a:srgbClr val="FFFFFF"/>
              </a:solidFill>
            </a:endParaRPr>
          </a:p>
          <a:p>
            <a:pPr>
              <a:buClr>
                <a:srgbClr val="000000"/>
              </a:buClr>
              <a:buFont typeface="Arial" charset="0"/>
              <a:buNone/>
            </a:pPr>
            <a:r>
              <a:rPr lang="uk-UA" sz="1800">
                <a:solidFill>
                  <a:srgbClr val="FFFFFF"/>
                </a:solidFill>
              </a:rPr>
              <a:t>Наприклад отримання подарунку</a:t>
            </a:r>
            <a:endParaRPr lang="ru-RU" sz="1800">
              <a:solidFill>
                <a:srgbClr val="FFFFFF"/>
              </a:solidFill>
            </a:endParaRPr>
          </a:p>
        </p:txBody>
      </p:sp>
      <p:sp>
        <p:nvSpPr>
          <p:cNvPr id="146439" name="Google Shape;690;p80"/>
          <p:cNvSpPr>
            <a:spLocks noChangeArrowheads="1"/>
          </p:cNvSpPr>
          <p:nvPr/>
        </p:nvSpPr>
        <p:spPr bwMode="auto">
          <a:xfrm>
            <a:off x="3695700" y="4543425"/>
            <a:ext cx="3670300" cy="1550988"/>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2200">
                <a:solidFill>
                  <a:srgbClr val="FFFFFF"/>
                </a:solidFill>
              </a:rPr>
              <a:t>Відомості про видатки та правочини членів сім’ї не зазначаються в декларації.</a:t>
            </a:r>
            <a:endParaRPr lang="ru-RU" sz="2200">
              <a:solidFill>
                <a:srgbClr val="FFFFFF"/>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Google Shape;696;p81"/>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48482" name="Google Shape;697;p81"/>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48483" name="Google Shape;698;p81"/>
          <p:cNvSpPr>
            <a:spLocks noGrp="1"/>
          </p:cNvSpPr>
          <p:nvPr>
            <p:ph type="sldNum" sz="quarter" idx="12"/>
          </p:nvPr>
        </p:nvSpPr>
        <p:spPr>
          <a:noFill/>
        </p:spPr>
        <p:txBody>
          <a:bodyPr/>
          <a:lstStyle/>
          <a:p>
            <a:fld id="{39354C05-22B8-4A4A-8449-E913D3733BB0}" type="slidenum">
              <a:rPr lang="uk-UA" smtClean="0"/>
              <a:pPr/>
              <a:t>69</a:t>
            </a:fld>
            <a:endParaRPr lang="ru-RU" smtClean="0"/>
          </a:p>
        </p:txBody>
      </p:sp>
      <p:pic>
        <p:nvPicPr>
          <p:cNvPr id="148484" name="Google Shape;699;p81"/>
          <p:cNvPicPr preferRelativeResize="0">
            <a:picLocks noChangeAspect="1" noChangeArrowheads="1"/>
          </p:cNvPicPr>
          <p:nvPr/>
        </p:nvPicPr>
        <p:blipFill>
          <a:blip r:embed="rId3"/>
          <a:srcRect t="13051"/>
          <a:stretch>
            <a:fillRect/>
          </a:stretch>
        </p:blipFill>
        <p:spPr bwMode="auto">
          <a:xfrm>
            <a:off x="0" y="-19050"/>
            <a:ext cx="12192000" cy="5961063"/>
          </a:xfrm>
          <a:prstGeom prst="rect">
            <a:avLst/>
          </a:prstGeom>
          <a:noFill/>
          <a:ln w="9525">
            <a:noFill/>
            <a:miter lim="800000"/>
            <a:headEnd/>
            <a:tailEnd/>
          </a:ln>
        </p:spPr>
      </p:pic>
      <p:sp>
        <p:nvSpPr>
          <p:cNvPr id="148485" name="Google Shape;700;p81"/>
          <p:cNvSpPr>
            <a:spLocks noChangeArrowheads="1"/>
          </p:cNvSpPr>
          <p:nvPr/>
        </p:nvSpPr>
        <p:spPr bwMode="auto">
          <a:xfrm>
            <a:off x="-7938" y="3963988"/>
            <a:ext cx="12192001" cy="2598737"/>
          </a:xfrm>
          <a:prstGeom prst="wedgeRectCallout">
            <a:avLst>
              <a:gd name="adj1" fmla="val -20833"/>
              <a:gd name="adj2" fmla="val 62500"/>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700">
                <a:solidFill>
                  <a:srgbClr val="FFFFFF"/>
                </a:solidFill>
              </a:rPr>
              <a:t>Видатки, пов’язані з користуванням об’єктом декларування (наприклад, плата за оренду кімнати в будинку відпочинку чи готелі), повинні бути відображені у розділі 14 «Видатки та правочини суб’єкта декларування», якщо відповідний видаток перевищує 50 ПМ. Водночас, якщо у звітному періоді суб’єкт декларування уклав правочин про користування об’єктом нерухомості (наприклад, договір користування готельним номером був укладений до 31 грудня звітного року), але кошти за таке користування були фактично сплачені після завершення звітного періоду (наприклад, у січні року, наступного за звітним роком), то такий правочин про користування об’єктом нерухомості повинен бути відображений у розділі 14 «Видатки та правочини суб’єкта декларування» як інші правочини (за умови, якщо вартість предмету правочину перевищує 50 ПМ), а також у розділі 13 «Фінансові зобов’язання» із зазначенням відповідних відомостей, передбачених пунктом 9 частини першої статті 46 Закону (за умови, якщо розмір фінансового зобов’язання перевищує 50 ПМ)</a:t>
            </a:r>
            <a:endParaRPr lang="ru-RU" sz="170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150;p18"/>
          <p:cNvSpPr txBox="1">
            <a:spLocks noGrp="1"/>
          </p:cNvSpPr>
          <p:nvPr>
            <p:ph type="title"/>
          </p:nvPr>
        </p:nvSpPr>
        <p:spPr>
          <a:xfrm>
            <a:off x="609600" y="155575"/>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Порада третя:</a:t>
            </a:r>
            <a:endParaRPr lang="ru-RU" sz="4000" smtClean="0">
              <a:solidFill>
                <a:srgbClr val="376092"/>
              </a:solidFill>
              <a:latin typeface="Calibri" pitchFamily="34" charset="0"/>
              <a:cs typeface="Arial" charset="0"/>
              <a:sym typeface="Calibri" pitchFamily="34" charset="0"/>
            </a:endParaRPr>
          </a:p>
        </p:txBody>
      </p:sp>
      <p:sp>
        <p:nvSpPr>
          <p:cNvPr id="21506" name="Google Shape;151;p18"/>
          <p:cNvSpPr txBox="1">
            <a:spLocks noGrp="1"/>
          </p:cNvSpPr>
          <p:nvPr>
            <p:ph type="body" idx="1"/>
          </p:nvPr>
        </p:nvSpPr>
        <p:spPr>
          <a:xfrm>
            <a:off x="609600" y="1193800"/>
            <a:ext cx="10972800" cy="5224463"/>
          </a:xfrm>
        </p:spPr>
        <p:txBody>
          <a:bodyPr/>
          <a:lstStyle/>
          <a:p>
            <a:pPr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Сходити в банк, у якому є відкритий рахунок, або є хоч одна картка, або брався на протязі року хоч кредит на 1 грн - "довідку для декларації". Наприклад, у Приватбанку (</a:t>
            </a:r>
            <a:r>
              <a:rPr lang="uk-UA" sz="3000" u="sng" smtClean="0">
                <a:solidFill>
                  <a:schemeClr val="hlink"/>
                </a:solidFill>
                <a:latin typeface="Calibri" pitchFamily="34" charset="0"/>
                <a:cs typeface="Arial" charset="0"/>
                <a:sym typeface="Calibri" pitchFamily="34" charset="0"/>
                <a:hlinkClick r:id="rId3"/>
              </a:rPr>
              <a:t>відео-інструкція</a:t>
            </a:r>
            <a:r>
              <a:rPr lang="uk-UA" sz="3000" smtClean="0">
                <a:latin typeface="Calibri" pitchFamily="34" charset="0"/>
                <a:cs typeface="Arial" charset="0"/>
                <a:sym typeface="Calibri" pitchFamily="34" charset="0"/>
              </a:rPr>
              <a:t>) це можна зробити через Приват 24; в Ощадбанку - (онлайн через </a:t>
            </a:r>
            <a:r>
              <a:rPr lang="uk-UA" sz="3000" u="sng" smtClean="0">
                <a:solidFill>
                  <a:schemeClr val="hlink"/>
                </a:solidFill>
                <a:latin typeface="Calibri" pitchFamily="34" charset="0"/>
                <a:cs typeface="Arial" charset="0"/>
                <a:sym typeface="Calibri" pitchFamily="34" charset="0"/>
                <a:hlinkClick r:id="rId4"/>
              </a:rPr>
              <a:t>«Ощад 24/7»</a:t>
            </a:r>
            <a:r>
              <a:rPr lang="uk-UA" sz="3000" smtClean="0">
                <a:latin typeface="Calibri" pitchFamily="34" charset="0"/>
                <a:cs typeface="Arial" charset="0"/>
                <a:sym typeface="Calibri" pitchFamily="34" charset="0"/>
              </a:rPr>
              <a:t>); в otpBank (</a:t>
            </a:r>
            <a:r>
              <a:rPr lang="uk-UA" sz="3000" u="sng" smtClean="0">
                <a:solidFill>
                  <a:schemeClr val="hlink"/>
                </a:solidFill>
                <a:latin typeface="Calibri" pitchFamily="34" charset="0"/>
                <a:cs typeface="Arial" charset="0"/>
                <a:sym typeface="Calibri" pitchFamily="34" charset="0"/>
                <a:hlinkClick r:id="rId5"/>
              </a:rPr>
              <a:t>замовлення виписки на e-mail</a:t>
            </a:r>
            <a:r>
              <a:rPr lang="uk-UA" sz="3000" smtClean="0">
                <a:latin typeface="Calibri" pitchFamily="34" charset="0"/>
                <a:cs typeface="Arial" charset="0"/>
                <a:sym typeface="Calibri" pitchFamily="34" charset="0"/>
              </a:rPr>
              <a:t>).</a:t>
            </a:r>
            <a:endParaRPr lang="ru-RU" sz="3000" smtClean="0">
              <a:latin typeface="Calibri" pitchFamily="34" charset="0"/>
              <a:cs typeface="Arial" charset="0"/>
              <a:sym typeface="Calibri" pitchFamily="34" charset="0"/>
            </a:endParaRPr>
          </a:p>
          <a:p>
            <a:pPr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В такій довідці буде зазначено залишок коштів на 31.12.2019 року, де ви зазначаєте цю інформацію в розділі грошові активи. Також там буде зазначена інформація про депозити та кредити взяті протягом року, що значно полегшує роботу під час заповнення.</a:t>
            </a:r>
            <a:endParaRPr lang="ru-RU" sz="3000" smtClean="0">
              <a:latin typeface="Calibri" pitchFamily="34" charset="0"/>
              <a:cs typeface="Arial" charset="0"/>
              <a:sym typeface="Calibri" pitchFamily="34" charset="0"/>
            </a:endParaRPr>
          </a:p>
          <a:p>
            <a:pPr indent="457200" eaLnBrk="1" hangingPunct="1">
              <a:spcBef>
                <a:spcPts val="363"/>
              </a:spcBef>
              <a:spcAft>
                <a:spcPct val="0"/>
              </a:spcAft>
              <a:buClr>
                <a:srgbClr val="000000"/>
              </a:buClr>
              <a:buFont typeface="Arial" charset="0"/>
              <a:buNone/>
            </a:pPr>
            <a:endParaRPr lang="ru-RU" sz="3000" smtClean="0">
              <a:latin typeface="Calibri" pitchFamily="34" charset="0"/>
              <a:cs typeface="Arial" charset="0"/>
              <a:sym typeface="Calibri" pitchFamily="34" charset="0"/>
            </a:endParaRPr>
          </a:p>
        </p:txBody>
      </p:sp>
      <p:sp>
        <p:nvSpPr>
          <p:cNvPr id="21507" name="Google Shape;152;p18"/>
          <p:cNvSpPr>
            <a:spLocks noGrp="1"/>
          </p:cNvSpPr>
          <p:nvPr>
            <p:ph type="sldNum" sz="quarter" idx="12"/>
          </p:nvPr>
        </p:nvSpPr>
        <p:spPr>
          <a:noFill/>
        </p:spPr>
        <p:txBody>
          <a:bodyPr/>
          <a:lstStyle/>
          <a:p>
            <a:fld id="{D40876C5-249E-48A6-8BCA-501D08544312}" type="slidenum">
              <a:rPr lang="uk-UA" smtClean="0"/>
              <a:pPr/>
              <a:t>7</a:t>
            </a:fld>
            <a:endParaRPr lang="ru-RU"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Google Shape;706;p82"/>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50530" name="Google Shape;707;p82"/>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50531" name="Google Shape;708;p82"/>
          <p:cNvSpPr>
            <a:spLocks noGrp="1"/>
          </p:cNvSpPr>
          <p:nvPr>
            <p:ph type="sldNum" sz="quarter" idx="12"/>
          </p:nvPr>
        </p:nvSpPr>
        <p:spPr>
          <a:noFill/>
        </p:spPr>
        <p:txBody>
          <a:bodyPr/>
          <a:lstStyle/>
          <a:p>
            <a:fld id="{43532D04-C180-48C6-A31D-3F93FF2ADD0D}" type="slidenum">
              <a:rPr lang="uk-UA" smtClean="0"/>
              <a:pPr/>
              <a:t>70</a:t>
            </a:fld>
            <a:endParaRPr lang="ru-RU" smtClean="0"/>
          </a:p>
        </p:txBody>
      </p:sp>
      <p:pic>
        <p:nvPicPr>
          <p:cNvPr id="150532" name="Google Shape;709;p82"/>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Google Shape;715;p83"/>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52578" name="Google Shape;716;p83"/>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52579" name="Google Shape;717;p83"/>
          <p:cNvSpPr>
            <a:spLocks noGrp="1"/>
          </p:cNvSpPr>
          <p:nvPr>
            <p:ph type="sldNum" sz="quarter" idx="12"/>
          </p:nvPr>
        </p:nvSpPr>
        <p:spPr>
          <a:noFill/>
        </p:spPr>
        <p:txBody>
          <a:bodyPr/>
          <a:lstStyle/>
          <a:p>
            <a:fld id="{3BB767F0-E81E-4FD3-BEF1-B62D32E484AB}" type="slidenum">
              <a:rPr lang="uk-UA" smtClean="0"/>
              <a:pPr/>
              <a:t>71</a:t>
            </a:fld>
            <a:endParaRPr lang="ru-RU" smtClean="0"/>
          </a:p>
        </p:txBody>
      </p:sp>
      <p:pic>
        <p:nvPicPr>
          <p:cNvPr id="152580" name="Google Shape;718;p83"/>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Google Shape;724;p84"/>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54626" name="Google Shape;725;p84"/>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54627" name="Google Shape;726;p84"/>
          <p:cNvSpPr>
            <a:spLocks noGrp="1"/>
          </p:cNvSpPr>
          <p:nvPr>
            <p:ph type="sldNum" sz="quarter" idx="12"/>
          </p:nvPr>
        </p:nvSpPr>
        <p:spPr>
          <a:noFill/>
        </p:spPr>
        <p:txBody>
          <a:bodyPr/>
          <a:lstStyle/>
          <a:p>
            <a:fld id="{2DDE114C-EE5C-47FC-BA4B-CA2E01638889}" type="slidenum">
              <a:rPr lang="uk-UA" smtClean="0"/>
              <a:pPr/>
              <a:t>72</a:t>
            </a:fld>
            <a:endParaRPr lang="ru-RU" smtClean="0"/>
          </a:p>
        </p:txBody>
      </p:sp>
      <p:pic>
        <p:nvPicPr>
          <p:cNvPr id="154628" name="Google Shape;727;p84"/>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Google Shape;733;p85"/>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56674" name="Google Shape;734;p85"/>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56675" name="Google Shape;735;p85"/>
          <p:cNvSpPr>
            <a:spLocks noGrp="1"/>
          </p:cNvSpPr>
          <p:nvPr>
            <p:ph type="sldNum" sz="quarter" idx="12"/>
          </p:nvPr>
        </p:nvSpPr>
        <p:spPr>
          <a:noFill/>
        </p:spPr>
        <p:txBody>
          <a:bodyPr/>
          <a:lstStyle/>
          <a:p>
            <a:fld id="{3E3B908D-0400-420B-8E5F-35EA241474DE}" type="slidenum">
              <a:rPr lang="uk-UA" smtClean="0"/>
              <a:pPr/>
              <a:t>73</a:t>
            </a:fld>
            <a:endParaRPr lang="ru-RU" smtClean="0"/>
          </a:p>
        </p:txBody>
      </p:sp>
      <p:pic>
        <p:nvPicPr>
          <p:cNvPr id="156676" name="Google Shape;736;p85"/>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56677" name="Google Shape;737;p85"/>
          <p:cNvSpPr>
            <a:spLocks noChangeArrowheads="1"/>
          </p:cNvSpPr>
          <p:nvPr/>
        </p:nvSpPr>
        <p:spPr bwMode="auto">
          <a:xfrm>
            <a:off x="7237413" y="3429000"/>
            <a:ext cx="4652962" cy="3049588"/>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1600">
                <a:solidFill>
                  <a:srgbClr val="FFFFFF"/>
                </a:solidFill>
              </a:rPr>
              <a:t>Інформація щодо членства в організаціях (об’єднаннях) або їх органах зазначається станом на останній день звітного періоду (станом на 31 грудня звітного року для щорічних декларацій). Якщо суб’єкт декларування був членом об’єднання або входив до складу його органів, але припинив членство (входження до органів) станом на останній день звітного року, інформація про членство (входження до органів) у декларації не зазначається. </a:t>
            </a:r>
            <a:endParaRPr lang="ru-RU" sz="1600">
              <a:solidFill>
                <a:srgbClr val="FFFFFF"/>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Google Shape;743;p86"/>
          <p:cNvSpPr txBox="1">
            <a:spLocks noGrp="1"/>
          </p:cNvSpPr>
          <p:nvPr>
            <p:ph type="title"/>
          </p:nvPr>
        </p:nvSpPr>
        <p:spPr/>
        <p:txBody>
          <a:bodyPr/>
          <a:lstStyle/>
          <a:p>
            <a:pPr eaLnBrk="1" hangingPunct="1">
              <a:spcBef>
                <a:spcPct val="0"/>
              </a:spcBef>
              <a:spcAft>
                <a:spcPct val="0"/>
              </a:spcAft>
            </a:pPr>
            <a:endParaRPr lang="ru-RU" sz="4000" smtClean="0">
              <a:solidFill>
                <a:srgbClr val="376092"/>
              </a:solidFill>
              <a:latin typeface="Calibri" pitchFamily="34" charset="0"/>
              <a:cs typeface="Arial" charset="0"/>
              <a:sym typeface="Calibri" pitchFamily="34" charset="0"/>
            </a:endParaRPr>
          </a:p>
        </p:txBody>
      </p:sp>
      <p:sp>
        <p:nvSpPr>
          <p:cNvPr id="158722" name="Google Shape;744;p86"/>
          <p:cNvSpPr txBox="1">
            <a:spLocks noGrp="1"/>
          </p:cNvSpPr>
          <p:nvPr>
            <p:ph type="body" idx="1"/>
          </p:nvPr>
        </p:nvSpPr>
        <p:spPr>
          <a:xfrm>
            <a:off x="609600" y="2286000"/>
            <a:ext cx="10972800" cy="3840163"/>
          </a:xfrm>
        </p:spPr>
        <p:txBody>
          <a:bodyPr/>
          <a:lstStyle/>
          <a:p>
            <a:pPr marL="0" indent="0" eaLnBrk="1" hangingPunct="1">
              <a:spcBef>
                <a:spcPts val="363"/>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158723" name="Google Shape;745;p86"/>
          <p:cNvSpPr>
            <a:spLocks noGrp="1"/>
          </p:cNvSpPr>
          <p:nvPr>
            <p:ph type="sldNum" sz="quarter" idx="12"/>
          </p:nvPr>
        </p:nvSpPr>
        <p:spPr>
          <a:noFill/>
        </p:spPr>
        <p:txBody>
          <a:bodyPr/>
          <a:lstStyle/>
          <a:p>
            <a:fld id="{6A22582D-CF34-4571-97E3-F95D0046FFCB}" type="slidenum">
              <a:rPr lang="uk-UA" smtClean="0"/>
              <a:pPr/>
              <a:t>74</a:t>
            </a:fld>
            <a:endParaRPr lang="ru-RU" smtClean="0"/>
          </a:p>
        </p:txBody>
      </p:sp>
      <p:pic>
        <p:nvPicPr>
          <p:cNvPr id="158724" name="Google Shape;746;p86"/>
          <p:cNvPicPr preferRelativeResize="0">
            <a:picLocks noChangeAspect="1" noChangeArrowheads="1"/>
          </p:cNvPicPr>
          <p:nvPr/>
        </p:nvPicPr>
        <p:blipFill>
          <a:blip r:embed="rId3"/>
          <a:srcRect/>
          <a:stretch>
            <a:fillRect/>
          </a:stretch>
        </p:blipFill>
        <p:spPr bwMode="auto">
          <a:xfrm>
            <a:off x="0" y="1588"/>
            <a:ext cx="12192000" cy="6854825"/>
          </a:xfrm>
          <a:prstGeom prst="rect">
            <a:avLst/>
          </a:prstGeom>
          <a:noFill/>
          <a:ln w="9525">
            <a:noFill/>
            <a:miter lim="800000"/>
            <a:headEnd/>
            <a:tailEnd/>
          </a:ln>
        </p:spPr>
      </p:pic>
      <p:sp>
        <p:nvSpPr>
          <p:cNvPr id="158725" name="Google Shape;747;p86"/>
          <p:cNvSpPr>
            <a:spLocks noChangeArrowheads="1"/>
          </p:cNvSpPr>
          <p:nvPr/>
        </p:nvSpPr>
        <p:spPr bwMode="auto">
          <a:xfrm>
            <a:off x="1154113" y="4360863"/>
            <a:ext cx="9771062" cy="2378075"/>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2200">
                <a:solidFill>
                  <a:srgbClr val="FFFFFF"/>
                </a:solidFill>
              </a:rPr>
              <a:t>У декларації не зазначається членство (членство в органах) у таких організаціях (об’єднаннях): політичні партії; релігійні організації; професійні спілки; об’єднання співвласників багатоквартирного будинку; асоціації органів місцевого самоврядування та їх добровільні об’єднання; 2 об’єднання юридичних осіб приватного права, які не є громадськими об’єднаннями; органи суддівського, прокурорського самоврядування.</a:t>
            </a:r>
            <a:endParaRPr lang="ru-RU" sz="2200">
              <a:solidFill>
                <a:srgbClr val="FFFFFF"/>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Google Shape;753;p87"/>
          <p:cNvSpPr txBox="1">
            <a:spLocks noGrp="1"/>
          </p:cNvSpPr>
          <p:nvPr>
            <p:ph type="title"/>
          </p:nvPr>
        </p:nvSpPr>
        <p:spPr>
          <a:xfrm>
            <a:off x="609600" y="184150"/>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Планують ваші діти навчатись за кордоном?</a:t>
            </a:r>
            <a:endParaRPr lang="ru-RU" sz="4000" smtClean="0">
              <a:solidFill>
                <a:srgbClr val="376092"/>
              </a:solidFill>
              <a:latin typeface="Calibri" pitchFamily="34" charset="0"/>
              <a:cs typeface="Arial" charset="0"/>
              <a:sym typeface="Calibri" pitchFamily="34" charset="0"/>
            </a:endParaRPr>
          </a:p>
        </p:txBody>
      </p:sp>
      <p:sp>
        <p:nvSpPr>
          <p:cNvPr id="160770" name="Google Shape;754;p87"/>
          <p:cNvSpPr txBox="1">
            <a:spLocks noGrp="1"/>
          </p:cNvSpPr>
          <p:nvPr>
            <p:ph type="body" idx="1"/>
          </p:nvPr>
        </p:nvSpPr>
        <p:spPr>
          <a:xfrm>
            <a:off x="609600" y="1004888"/>
            <a:ext cx="10972800" cy="3840162"/>
          </a:xfrm>
        </p:spPr>
        <p:txBody>
          <a:bodyPr/>
          <a:lstStyle/>
          <a:p>
            <a:pPr marL="0" indent="457200" algn="just" eaLnBrk="1" hangingPunct="1">
              <a:spcBef>
                <a:spcPts val="363"/>
              </a:spcBef>
              <a:spcAft>
                <a:spcPct val="0"/>
              </a:spcAft>
              <a:buClr>
                <a:srgbClr val="000000"/>
              </a:buClr>
              <a:buFont typeface="Arial" charset="0"/>
              <a:buNone/>
            </a:pPr>
            <a:r>
              <a:rPr lang="uk-UA" sz="2600" smtClean="0">
                <a:latin typeface="Calibri" pitchFamily="34" charset="0"/>
                <a:cs typeface="Arial" charset="0"/>
                <a:sym typeface="Calibri" pitchFamily="34" charset="0"/>
              </a:rPr>
              <a:t>С</a:t>
            </a:r>
            <a:r>
              <a:rPr lang="uk-UA" sz="2800" smtClean="0">
                <a:latin typeface="Calibri" pitchFamily="34" charset="0"/>
                <a:cs typeface="Arial" charset="0"/>
                <a:sym typeface="Calibri" pitchFamily="34" charset="0"/>
              </a:rPr>
              <a:t>уб’єкти декларування у 10-денний термін мають письмово повідомити Національне агентство про відкриття ними або їх неповнолітніми дітьми валютного рахунка в закордонному банку. Такі обставини виникають, зокрема, при вступі неповнолітніх членів сім’ї суб’єктів декларування до навчальних закладів за межами України.</a:t>
            </a:r>
            <a:endParaRPr lang="ru-RU" sz="2800" smtClean="0">
              <a:latin typeface="Calibri" pitchFamily="34" charset="0"/>
              <a:cs typeface="Arial" charset="0"/>
              <a:sym typeface="Calibri" pitchFamily="34" charset="0"/>
            </a:endParaRPr>
          </a:p>
          <a:p>
            <a:pPr marL="0" indent="457200" algn="just" eaLnBrk="1" hangingPunct="1">
              <a:spcBef>
                <a:spcPts val="363"/>
              </a:spcBef>
              <a:spcAft>
                <a:spcPct val="0"/>
              </a:spcAft>
              <a:buClr>
                <a:srgbClr val="000000"/>
              </a:buClr>
              <a:buFont typeface="Arial" charset="0"/>
              <a:buNone/>
            </a:pPr>
            <a:r>
              <a:rPr lang="uk-UA" sz="2800" smtClean="0">
                <a:latin typeface="Calibri" pitchFamily="34" charset="0"/>
                <a:cs typeface="Arial" charset="0"/>
                <a:sym typeface="Calibri" pitchFamily="34" charset="0"/>
              </a:rPr>
              <a:t>Способи: </a:t>
            </a:r>
            <a:endParaRPr lang="ru-RU" sz="2800" smtClean="0">
              <a:latin typeface="Calibri" pitchFamily="34" charset="0"/>
              <a:cs typeface="Arial" charset="0"/>
              <a:sym typeface="Calibri" pitchFamily="34" charset="0"/>
            </a:endParaRPr>
          </a:p>
          <a:p>
            <a:pPr marL="0" indent="457200" algn="just" eaLnBrk="1" hangingPunct="1">
              <a:spcBef>
                <a:spcPts val="363"/>
              </a:spcBef>
              <a:spcAft>
                <a:spcPct val="0"/>
              </a:spcAft>
              <a:buClr>
                <a:srgbClr val="000000"/>
              </a:buClr>
              <a:buSzPts val="2800"/>
            </a:pPr>
            <a:r>
              <a:rPr lang="uk-UA" sz="2800" smtClean="0">
                <a:latin typeface="Calibri" pitchFamily="34" charset="0"/>
                <a:cs typeface="Arial" charset="0"/>
                <a:sym typeface="Calibri" pitchFamily="34" charset="0"/>
              </a:rPr>
              <a:t>засобами поштового зв’язку рекомендованим листом з повідомленням про вручення.</a:t>
            </a:r>
            <a:endParaRPr lang="ru-RU" sz="2800" smtClean="0">
              <a:latin typeface="Calibri" pitchFamily="34" charset="0"/>
              <a:cs typeface="Arial" charset="0"/>
              <a:sym typeface="Calibri" pitchFamily="34" charset="0"/>
            </a:endParaRPr>
          </a:p>
          <a:p>
            <a:pPr marL="0" indent="457200" algn="just" eaLnBrk="1" hangingPunct="1">
              <a:spcBef>
                <a:spcPct val="0"/>
              </a:spcBef>
              <a:spcAft>
                <a:spcPct val="0"/>
              </a:spcAft>
              <a:buClr>
                <a:srgbClr val="000000"/>
              </a:buClr>
              <a:buSzPts val="2800"/>
            </a:pPr>
            <a:r>
              <a:rPr lang="uk-UA" sz="2800" smtClean="0">
                <a:latin typeface="Calibri" pitchFamily="34" charset="0"/>
                <a:cs typeface="Arial" charset="0"/>
                <a:sym typeface="Calibri" pitchFamily="34" charset="0"/>
              </a:rPr>
              <a:t>надіслане через власний персональний електронний кабінет у вигляді сканованої копії чи фотозображення у Реєстрі.</a:t>
            </a:r>
            <a:endParaRPr lang="ru-RU" sz="2800" smtClean="0">
              <a:latin typeface="Calibri" pitchFamily="34" charset="0"/>
              <a:cs typeface="Arial" charset="0"/>
              <a:sym typeface="Calibri" pitchFamily="34" charset="0"/>
            </a:endParaRPr>
          </a:p>
          <a:p>
            <a:pPr marL="0" indent="457200" algn="just" eaLnBrk="1" hangingPunct="1">
              <a:spcBef>
                <a:spcPts val="363"/>
              </a:spcBef>
              <a:spcAft>
                <a:spcPct val="0"/>
              </a:spcAft>
              <a:buClr>
                <a:srgbClr val="000000"/>
              </a:buClr>
              <a:buFont typeface="Arial" charset="0"/>
              <a:buNone/>
            </a:pPr>
            <a:r>
              <a:rPr lang="uk-UA" sz="2400" i="1" smtClean="0">
                <a:solidFill>
                  <a:srgbClr val="0000FF"/>
                </a:solidFill>
                <a:latin typeface="Calibri" pitchFamily="34" charset="0"/>
                <a:cs typeface="Arial" charset="0"/>
                <a:sym typeface="Calibri" pitchFamily="34" charset="0"/>
              </a:rPr>
              <a:t>Порядок інформування Національного агентства з питань запобігання корупції про відкриття валютного рахунка в установі банку-нерезидента, затвердженого рішенням НАЗК № 20 від 06.09.2016 року </a:t>
            </a:r>
            <a:endParaRPr lang="ru-RU" sz="2400" i="1" smtClean="0">
              <a:solidFill>
                <a:srgbClr val="0000FF"/>
              </a:solidFill>
              <a:latin typeface="Calibri" pitchFamily="34" charset="0"/>
              <a:cs typeface="Arial" charset="0"/>
              <a:sym typeface="Calibri" pitchFamily="34" charset="0"/>
            </a:endParaRPr>
          </a:p>
        </p:txBody>
      </p:sp>
      <p:sp>
        <p:nvSpPr>
          <p:cNvPr id="160771" name="Google Shape;755;p87"/>
          <p:cNvSpPr>
            <a:spLocks noGrp="1"/>
          </p:cNvSpPr>
          <p:nvPr>
            <p:ph type="sldNum" sz="quarter" idx="12"/>
          </p:nvPr>
        </p:nvSpPr>
        <p:spPr>
          <a:noFill/>
        </p:spPr>
        <p:txBody>
          <a:bodyPr/>
          <a:lstStyle/>
          <a:p>
            <a:fld id="{3DF8BD6A-F2F2-4F70-A6D9-22DF5BC88132}" type="slidenum">
              <a:rPr lang="uk-UA" smtClean="0"/>
              <a:pPr/>
              <a:t>75</a:t>
            </a:fld>
            <a:endParaRPr lang="ru-RU"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Google Shape;761;p88"/>
          <p:cNvSpPr>
            <a:spLocks noGrp="1"/>
          </p:cNvSpPr>
          <p:nvPr>
            <p:ph type="sldNum" sz="quarter" idx="12"/>
          </p:nvPr>
        </p:nvSpPr>
        <p:spPr>
          <a:noFill/>
        </p:spPr>
        <p:txBody>
          <a:bodyPr/>
          <a:lstStyle/>
          <a:p>
            <a:fld id="{40938546-22BE-4757-A5D4-E84FED3F177D}" type="slidenum">
              <a:rPr lang="uk-UA" smtClean="0"/>
              <a:pPr/>
              <a:t>76</a:t>
            </a:fld>
            <a:endParaRPr lang="ru-RU" smtClean="0"/>
          </a:p>
        </p:txBody>
      </p:sp>
      <p:pic>
        <p:nvPicPr>
          <p:cNvPr id="162818" name="Google Shape;762;p88"/>
          <p:cNvPicPr preferRelativeResize="0">
            <a:picLocks noChangeAspect="1" noChangeArrowheads="1"/>
          </p:cNvPicPr>
          <p:nvPr/>
        </p:nvPicPr>
        <p:blipFill>
          <a:blip r:embed="rId3"/>
          <a:srcRect t="33324" b="12019"/>
          <a:stretch>
            <a:fillRect/>
          </a:stretch>
        </p:blipFill>
        <p:spPr bwMode="auto">
          <a:xfrm>
            <a:off x="0" y="3111500"/>
            <a:ext cx="12192000" cy="3746500"/>
          </a:xfrm>
          <a:prstGeom prst="rect">
            <a:avLst/>
          </a:prstGeom>
          <a:noFill/>
          <a:ln w="9525">
            <a:noFill/>
            <a:miter lim="800000"/>
            <a:headEnd/>
            <a:tailEnd/>
          </a:ln>
        </p:spPr>
      </p:pic>
      <p:sp>
        <p:nvSpPr>
          <p:cNvPr id="162819" name="Google Shape;763;p88"/>
          <p:cNvSpPr>
            <a:spLocks noChangeArrowheads="1"/>
          </p:cNvSpPr>
          <p:nvPr/>
        </p:nvSpPr>
        <p:spPr bwMode="auto">
          <a:xfrm>
            <a:off x="3687763" y="4860925"/>
            <a:ext cx="758825" cy="723900"/>
          </a:xfrm>
          <a:prstGeom prst="upArrow">
            <a:avLst>
              <a:gd name="adj1" fmla="val 50000"/>
              <a:gd name="adj2" fmla="val 50000"/>
            </a:avLst>
          </a:prstGeom>
          <a:solidFill>
            <a:srgbClr val="FF0000"/>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ru-RU"/>
          </a:p>
        </p:txBody>
      </p:sp>
      <p:sp>
        <p:nvSpPr>
          <p:cNvPr id="162820" name="Google Shape;764;p88"/>
          <p:cNvSpPr>
            <a:spLocks noChangeArrowheads="1"/>
          </p:cNvSpPr>
          <p:nvPr/>
        </p:nvSpPr>
        <p:spPr bwMode="auto">
          <a:xfrm>
            <a:off x="920750" y="136525"/>
            <a:ext cx="4203700" cy="2776538"/>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2000">
                <a:solidFill>
                  <a:srgbClr val="FFFFFF"/>
                </a:solidFill>
                <a:latin typeface="Times New Roman" pitchFamily="18" charset="0"/>
                <a:cs typeface="Times New Roman" pitchFamily="18" charset="0"/>
                <a:sym typeface="Times New Roman" pitchFamily="18" charset="0"/>
              </a:rPr>
              <a:t>Повідомлення подається суб’єктами декларування, що є службовими особами, які займають відповідальне та особливо відповідальне становище, а також суб’єктами декларування, які займають посади, пов’язані з високим рівнем корупційних ризиків</a:t>
            </a:r>
            <a:endParaRPr lang="ru-RU" sz="2000">
              <a:solidFill>
                <a:srgbClr val="FFFFFF"/>
              </a:solidFill>
              <a:latin typeface="Times New Roman" pitchFamily="18" charset="0"/>
              <a:cs typeface="Times New Roman" pitchFamily="18" charset="0"/>
              <a:sym typeface="Times New Roman" pitchFamily="18" charset="0"/>
            </a:endParaRPr>
          </a:p>
        </p:txBody>
      </p:sp>
      <p:sp>
        <p:nvSpPr>
          <p:cNvPr id="162821" name="Google Shape;765;p88"/>
          <p:cNvSpPr>
            <a:spLocks noChangeArrowheads="1"/>
          </p:cNvSpPr>
          <p:nvPr/>
        </p:nvSpPr>
        <p:spPr bwMode="auto">
          <a:xfrm>
            <a:off x="7454900" y="136525"/>
            <a:ext cx="4203700" cy="2776538"/>
          </a:xfrm>
          <a:prstGeom prst="wedgeRoundRectCallout">
            <a:avLst>
              <a:gd name="adj1" fmla="val -20833"/>
              <a:gd name="adj2" fmla="val 62500"/>
              <a:gd name="adj3" fmla="val 16667"/>
            </a:avLst>
          </a:prstGeom>
          <a:solidFill>
            <a:srgbClr val="1155CC"/>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r>
              <a:rPr lang="uk-UA" sz="2400">
                <a:solidFill>
                  <a:srgbClr val="FFFFFF"/>
                </a:solidFill>
                <a:latin typeface="Times New Roman" pitchFamily="18" charset="0"/>
                <a:cs typeface="Times New Roman" pitchFamily="18" charset="0"/>
                <a:sym typeface="Times New Roman" pitchFamily="18" charset="0"/>
              </a:rPr>
              <a:t>Інформація про отримання доходу, придбання майна або здійснення видатку членом сім’ї суб’єкта декларування не повідомляється.</a:t>
            </a:r>
            <a:endParaRPr lang="ru-RU" sz="2400">
              <a:solidFill>
                <a:srgbClr val="FFFFFF"/>
              </a:solidFill>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0" name="Google Shape;770;p89"/>
          <p:cNvSpPr txBox="1">
            <a:spLocks noGrp="1"/>
          </p:cNvSpPr>
          <p:nvPr>
            <p:ph type="title"/>
          </p:nvPr>
        </p:nvSpPr>
        <p:spPr>
          <a:xfrm>
            <a:off x="609600" y="261525"/>
            <a:ext cx="10972800" cy="933600"/>
          </a:xfrm>
        </p:spPr>
        <p:txBody>
          <a:bodyPr/>
          <a:lstStyle/>
          <a:p>
            <a:pPr eaLnBrk="1" fontAlgn="auto" hangingPunct="1">
              <a:buFont typeface="Arial"/>
              <a:buNone/>
              <a:defRPr/>
            </a:pPr>
            <a:r>
              <a:rPr lang="uk-UA" sz="4000">
                <a:solidFill>
                  <a:srgbClr val="376092"/>
                </a:solidFill>
                <a:highlight>
                  <a:srgbClr val="FFFFFF"/>
                </a:highlight>
                <a:latin typeface="Oswald"/>
                <a:ea typeface="Oswald"/>
                <a:cs typeface="Oswald"/>
                <a:sym typeface="Oswald"/>
              </a:rPr>
              <a:t>Відповідальність за неподання, несвоєчасне подання або подання завідомо недостовірних відомостей:</a:t>
            </a:r>
            <a:endParaRPr sz="4000">
              <a:solidFill>
                <a:srgbClr val="376092"/>
              </a:solidFill>
              <a:highlight>
                <a:srgbClr val="FFFFFF"/>
              </a:highlight>
              <a:latin typeface="Oswald"/>
              <a:ea typeface="Oswald"/>
              <a:cs typeface="Oswald"/>
              <a:sym typeface="Oswald"/>
            </a:endParaRPr>
          </a:p>
        </p:txBody>
      </p:sp>
      <p:sp>
        <p:nvSpPr>
          <p:cNvPr id="771" name="Google Shape;771;p89"/>
          <p:cNvSpPr txBox="1">
            <a:spLocks noGrp="1"/>
          </p:cNvSpPr>
          <p:nvPr>
            <p:ph type="body" idx="1"/>
          </p:nvPr>
        </p:nvSpPr>
        <p:spPr>
          <a:xfrm>
            <a:off x="609600" y="1508925"/>
            <a:ext cx="10972800" cy="4274100"/>
          </a:xfrm>
        </p:spPr>
        <p:txBody>
          <a:bodyPr/>
          <a:lstStyle/>
          <a:p>
            <a:pPr marL="342900" indent="0" algn="ctr" eaLnBrk="1" fontAlgn="auto" hangingPunct="1">
              <a:spcBef>
                <a:spcPts val="0"/>
              </a:spcBef>
              <a:buFont typeface="Arial"/>
              <a:buNone/>
              <a:defRPr/>
            </a:pPr>
            <a:r>
              <a:rPr lang="uk-UA" sz="5000">
                <a:solidFill>
                  <a:schemeClr val="dk1"/>
                </a:solidFill>
                <a:highlight>
                  <a:srgbClr val="FFFFFF"/>
                </a:highlight>
                <a:latin typeface="Oswald"/>
                <a:ea typeface="Oswald"/>
                <a:cs typeface="Oswald"/>
                <a:sym typeface="Oswald"/>
              </a:rPr>
              <a:t>Дисциплінарна</a:t>
            </a:r>
            <a:endParaRPr sz="5000">
              <a:solidFill>
                <a:schemeClr val="dk1"/>
              </a:solidFill>
              <a:highlight>
                <a:srgbClr val="FFFFFF"/>
              </a:highlight>
              <a:latin typeface="Oswald"/>
              <a:ea typeface="Oswald"/>
              <a:cs typeface="Oswald"/>
              <a:sym typeface="Oswald"/>
            </a:endParaRPr>
          </a:p>
          <a:p>
            <a:pPr marL="342900" indent="0" algn="ctr" eaLnBrk="1" fontAlgn="auto" hangingPunct="1">
              <a:spcBef>
                <a:spcPts val="0"/>
              </a:spcBef>
              <a:buFont typeface="Arial"/>
              <a:buNone/>
              <a:defRPr/>
            </a:pPr>
            <a:endParaRPr sz="5000">
              <a:solidFill>
                <a:schemeClr val="dk1"/>
              </a:solidFill>
              <a:latin typeface="Oswald"/>
              <a:ea typeface="Oswald"/>
              <a:cs typeface="Oswald"/>
              <a:sym typeface="Oswald"/>
            </a:endParaRPr>
          </a:p>
          <a:p>
            <a:pPr marL="342900" indent="0" algn="ctr" eaLnBrk="1" fontAlgn="auto" hangingPunct="1">
              <a:spcBef>
                <a:spcPts val="1000"/>
              </a:spcBef>
              <a:buFont typeface="Arial"/>
              <a:buNone/>
              <a:defRPr/>
            </a:pPr>
            <a:r>
              <a:rPr lang="uk-UA" sz="5000">
                <a:solidFill>
                  <a:schemeClr val="dk1"/>
                </a:solidFill>
                <a:highlight>
                  <a:srgbClr val="FFFFFF"/>
                </a:highlight>
                <a:latin typeface="Oswald"/>
                <a:ea typeface="Oswald"/>
                <a:cs typeface="Oswald"/>
                <a:sym typeface="Oswald"/>
              </a:rPr>
              <a:t>Адміністративна (ст. 172-6 КУпАП)</a:t>
            </a:r>
            <a:endParaRPr sz="5000">
              <a:solidFill>
                <a:schemeClr val="dk1"/>
              </a:solidFill>
              <a:highlight>
                <a:srgbClr val="FFFFFF"/>
              </a:highlight>
              <a:latin typeface="Oswald"/>
              <a:ea typeface="Oswald"/>
              <a:cs typeface="Oswald"/>
              <a:sym typeface="Oswald"/>
            </a:endParaRPr>
          </a:p>
          <a:p>
            <a:pPr marL="342900" indent="0" algn="ctr" eaLnBrk="1" fontAlgn="auto" hangingPunct="1">
              <a:spcBef>
                <a:spcPts val="1000"/>
              </a:spcBef>
              <a:buFont typeface="Arial"/>
              <a:buNone/>
              <a:defRPr/>
            </a:pPr>
            <a:endParaRPr sz="5000">
              <a:solidFill>
                <a:schemeClr val="dk1"/>
              </a:solidFill>
              <a:latin typeface="Oswald"/>
              <a:ea typeface="Oswald"/>
              <a:cs typeface="Oswald"/>
              <a:sym typeface="Oswald"/>
            </a:endParaRPr>
          </a:p>
          <a:p>
            <a:pPr marL="342900" indent="0" algn="ctr" eaLnBrk="1" fontAlgn="auto" hangingPunct="1">
              <a:spcBef>
                <a:spcPts val="1000"/>
              </a:spcBef>
              <a:buFont typeface="Arial"/>
              <a:buNone/>
              <a:defRPr/>
            </a:pPr>
            <a:r>
              <a:rPr lang="uk-UA" sz="5000">
                <a:solidFill>
                  <a:schemeClr val="dk1"/>
                </a:solidFill>
                <a:highlight>
                  <a:srgbClr val="FFFFFF"/>
                </a:highlight>
                <a:latin typeface="Oswald"/>
                <a:ea typeface="Oswald"/>
                <a:cs typeface="Oswald"/>
                <a:sym typeface="Oswald"/>
              </a:rPr>
              <a:t>Кримінальна (ст. 366-1, 368-2)</a:t>
            </a:r>
            <a:endParaRPr sz="2800">
              <a:solidFill>
                <a:schemeClr val="dk1"/>
              </a:solidFill>
              <a:highlight>
                <a:srgbClr val="FFFFFF"/>
              </a:highlight>
              <a:latin typeface="Oswald"/>
              <a:ea typeface="Oswald"/>
              <a:cs typeface="Oswald"/>
              <a:sym typeface="Oswald"/>
            </a:endParaRPr>
          </a:p>
        </p:txBody>
      </p:sp>
      <p:sp>
        <p:nvSpPr>
          <p:cNvPr id="164868" name="Google Shape;772;p89"/>
          <p:cNvSpPr>
            <a:spLocks noGrp="1"/>
          </p:cNvSpPr>
          <p:nvPr>
            <p:ph type="sldNum" sz="quarter" idx="12"/>
          </p:nvPr>
        </p:nvSpPr>
        <p:spPr>
          <a:noFill/>
        </p:spPr>
        <p:txBody>
          <a:bodyPr/>
          <a:lstStyle/>
          <a:p>
            <a:fld id="{6AC39B77-3380-49FE-B3C5-00D2CEEC3484}" type="slidenum">
              <a:rPr lang="uk-UA" smtClean="0"/>
              <a:pPr/>
              <a:t>77</a:t>
            </a:fld>
            <a:endParaRPr lang="ru-RU" smtClean="0"/>
          </a:p>
        </p:txBody>
      </p:sp>
      <p:pic>
        <p:nvPicPr>
          <p:cNvPr id="164869" name="Google Shape;773;p89"/>
          <p:cNvPicPr preferRelativeResize="0">
            <a:picLocks noChangeAspect="1" noChangeArrowheads="1"/>
          </p:cNvPicPr>
          <p:nvPr/>
        </p:nvPicPr>
        <p:blipFill>
          <a:blip r:embed="rId4"/>
          <a:srcRect/>
          <a:stretch>
            <a:fillRect/>
          </a:stretch>
        </p:blipFill>
        <p:spPr bwMode="auto">
          <a:xfrm rot="10800000">
            <a:off x="5665788" y="2316163"/>
            <a:ext cx="923925" cy="923925"/>
          </a:xfrm>
          <a:prstGeom prst="rect">
            <a:avLst/>
          </a:prstGeom>
          <a:noFill/>
          <a:ln w="9525">
            <a:noFill/>
            <a:miter lim="800000"/>
            <a:headEnd/>
            <a:tailEnd/>
          </a:ln>
        </p:spPr>
      </p:pic>
      <p:pic>
        <p:nvPicPr>
          <p:cNvPr id="164870" name="Google Shape;774;p89"/>
          <p:cNvPicPr preferRelativeResize="0">
            <a:picLocks noChangeAspect="1" noChangeArrowheads="1"/>
          </p:cNvPicPr>
          <p:nvPr/>
        </p:nvPicPr>
        <p:blipFill>
          <a:blip r:embed="rId4"/>
          <a:srcRect/>
          <a:stretch>
            <a:fillRect/>
          </a:stretch>
        </p:blipFill>
        <p:spPr bwMode="auto">
          <a:xfrm rot="10800000">
            <a:off x="5575300" y="3952875"/>
            <a:ext cx="1041400" cy="103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Google Shape;780;p90"/>
          <p:cNvSpPr txBox="1">
            <a:spLocks noGrp="1"/>
          </p:cNvSpPr>
          <p:nvPr>
            <p:ph type="title"/>
          </p:nvPr>
        </p:nvSpPr>
        <p:spPr>
          <a:xfrm>
            <a:off x="609600" y="403225"/>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КУпАП: стаття 172-6. Порушення вимог фінансового контролю</a:t>
            </a:r>
            <a:endParaRPr lang="ru-RU" sz="4000" smtClean="0">
              <a:solidFill>
                <a:srgbClr val="376092"/>
              </a:solidFill>
              <a:latin typeface="Calibri" pitchFamily="34" charset="0"/>
              <a:cs typeface="Arial" charset="0"/>
              <a:sym typeface="Calibri" pitchFamily="34" charset="0"/>
            </a:endParaRPr>
          </a:p>
        </p:txBody>
      </p:sp>
      <p:sp>
        <p:nvSpPr>
          <p:cNvPr id="166914" name="Google Shape;781;p90"/>
          <p:cNvSpPr txBox="1">
            <a:spLocks noGrp="1"/>
          </p:cNvSpPr>
          <p:nvPr>
            <p:ph type="body" idx="1"/>
          </p:nvPr>
        </p:nvSpPr>
        <p:spPr>
          <a:xfrm>
            <a:off x="609600" y="1566863"/>
            <a:ext cx="10972800" cy="4559300"/>
          </a:xfrm>
        </p:spPr>
        <p:txBody>
          <a:bodyPr/>
          <a:lstStyle/>
          <a:p>
            <a:pPr indent="-381000" algn="just" eaLnBrk="1" hangingPunct="1">
              <a:spcBef>
                <a:spcPts val="363"/>
              </a:spcBef>
              <a:spcAft>
                <a:spcPct val="0"/>
              </a:spcAft>
              <a:buClr>
                <a:srgbClr val="000000"/>
              </a:buClr>
              <a:buSzPts val="2400"/>
              <a:buFont typeface="Arial" charset="0"/>
              <a:buAutoNum type="arabicParenR"/>
            </a:pPr>
            <a:r>
              <a:rPr lang="uk-UA" sz="2800" smtClean="0">
                <a:latin typeface="Calibri" pitchFamily="34" charset="0"/>
                <a:cs typeface="Arial" charset="0"/>
                <a:sym typeface="Calibri" pitchFamily="34" charset="0"/>
              </a:rPr>
              <a:t>Несвоєчасне подання без поважних причин декларації </a:t>
            </a:r>
            <a:endParaRPr lang="ru-RU" sz="2800" smtClean="0">
              <a:latin typeface="Calibri" pitchFamily="34" charset="0"/>
              <a:cs typeface="Arial" charset="0"/>
              <a:sym typeface="Calibri" pitchFamily="34" charset="0"/>
            </a:endParaRPr>
          </a:p>
          <a:p>
            <a:pPr indent="-381000" algn="r" eaLnBrk="1" hangingPunct="1">
              <a:spcBef>
                <a:spcPts val="363"/>
              </a:spcBef>
              <a:spcAft>
                <a:spcPct val="0"/>
              </a:spcAft>
              <a:buClr>
                <a:srgbClr val="000000"/>
              </a:buClr>
              <a:buFont typeface="Arial" charset="0"/>
              <a:buNone/>
            </a:pPr>
            <a:r>
              <a:rPr lang="uk-UA" sz="2800" smtClean="0">
                <a:solidFill>
                  <a:srgbClr val="FF0000"/>
                </a:solidFill>
                <a:latin typeface="Calibri" pitchFamily="34" charset="0"/>
                <a:cs typeface="Arial" charset="0"/>
                <a:sym typeface="Calibri" pitchFamily="34" charset="0"/>
              </a:rPr>
              <a:t>(штраф: 850-1700 грн) </a:t>
            </a:r>
            <a:endParaRPr lang="ru-RU" sz="2800" smtClean="0">
              <a:solidFill>
                <a:srgbClr val="FF0000"/>
              </a:solidFill>
              <a:latin typeface="Calibri" pitchFamily="34" charset="0"/>
              <a:cs typeface="Arial" charset="0"/>
              <a:sym typeface="Calibri" pitchFamily="34" charset="0"/>
            </a:endParaRPr>
          </a:p>
          <a:p>
            <a:pPr indent="-381000" algn="just" eaLnBrk="1" hangingPunct="1">
              <a:spcBef>
                <a:spcPts val="363"/>
              </a:spcBef>
              <a:spcAft>
                <a:spcPct val="0"/>
              </a:spcAft>
              <a:buClr>
                <a:srgbClr val="000000"/>
              </a:buClr>
              <a:buSzPts val="2400"/>
              <a:buFont typeface="Arial" charset="0"/>
              <a:buAutoNum type="arabicParenR"/>
            </a:pPr>
            <a:r>
              <a:rPr lang="uk-UA" sz="2800" smtClean="0">
                <a:latin typeface="Calibri" pitchFamily="34" charset="0"/>
                <a:cs typeface="Arial" charset="0"/>
                <a:sym typeface="Calibri" pitchFamily="34" charset="0"/>
              </a:rPr>
              <a:t>Неповідомлення або несвоєчасне повідомлення про відкриття валютного рахунка в установі банку-нерезидента або про суттєві зміни у майновому стані </a:t>
            </a:r>
            <a:endParaRPr lang="ru-RU" sz="2800" smtClean="0">
              <a:latin typeface="Calibri" pitchFamily="34" charset="0"/>
              <a:cs typeface="Arial" charset="0"/>
              <a:sym typeface="Calibri" pitchFamily="34" charset="0"/>
            </a:endParaRPr>
          </a:p>
          <a:p>
            <a:pPr indent="-381000" algn="r" eaLnBrk="1" hangingPunct="1">
              <a:spcBef>
                <a:spcPts val="363"/>
              </a:spcBef>
              <a:spcAft>
                <a:spcPct val="0"/>
              </a:spcAft>
              <a:buClr>
                <a:srgbClr val="000000"/>
              </a:buClr>
              <a:buFont typeface="Arial" charset="0"/>
              <a:buNone/>
            </a:pPr>
            <a:r>
              <a:rPr lang="uk-UA" sz="2800" smtClean="0">
                <a:solidFill>
                  <a:srgbClr val="FF0000"/>
                </a:solidFill>
                <a:latin typeface="Calibri" pitchFamily="34" charset="0"/>
                <a:cs typeface="Arial" charset="0"/>
                <a:sym typeface="Calibri" pitchFamily="34" charset="0"/>
              </a:rPr>
              <a:t>(штраф: 1700-3400 грн)</a:t>
            </a:r>
            <a:endParaRPr lang="ru-RU" sz="2800" smtClean="0">
              <a:solidFill>
                <a:srgbClr val="FF0000"/>
              </a:solidFill>
              <a:latin typeface="Calibri" pitchFamily="34" charset="0"/>
              <a:cs typeface="Arial" charset="0"/>
              <a:sym typeface="Calibri" pitchFamily="34" charset="0"/>
            </a:endParaRPr>
          </a:p>
          <a:p>
            <a:pPr indent="-381000" algn="just" eaLnBrk="1" hangingPunct="1">
              <a:spcBef>
                <a:spcPts val="363"/>
              </a:spcBef>
              <a:spcAft>
                <a:spcPct val="0"/>
              </a:spcAft>
              <a:buClr>
                <a:srgbClr val="000000"/>
              </a:buClr>
              <a:buSzPts val="2400"/>
              <a:buFont typeface="Arial" charset="0"/>
              <a:buAutoNum type="arabicParenR"/>
            </a:pPr>
            <a:r>
              <a:rPr lang="uk-UA" sz="2800" smtClean="0">
                <a:latin typeface="Calibri" pitchFamily="34" charset="0"/>
                <a:cs typeface="Arial" charset="0"/>
                <a:sym typeface="Calibri" pitchFamily="34" charset="0"/>
              </a:rPr>
              <a:t>Подання завідомо недостовірних відомостей у декларації </a:t>
            </a:r>
            <a:endParaRPr lang="ru-RU" sz="2800" smtClean="0">
              <a:latin typeface="Calibri" pitchFamily="34" charset="0"/>
              <a:cs typeface="Arial" charset="0"/>
              <a:sym typeface="Calibri" pitchFamily="34" charset="0"/>
            </a:endParaRPr>
          </a:p>
          <a:p>
            <a:pPr indent="-381000" algn="r" eaLnBrk="1" hangingPunct="1">
              <a:spcBef>
                <a:spcPts val="363"/>
              </a:spcBef>
              <a:spcAft>
                <a:spcPct val="0"/>
              </a:spcAft>
              <a:buClr>
                <a:srgbClr val="000000"/>
              </a:buClr>
              <a:buFont typeface="Arial" charset="0"/>
              <a:buNone/>
            </a:pPr>
            <a:r>
              <a:rPr lang="uk-UA" sz="2800" smtClean="0">
                <a:solidFill>
                  <a:srgbClr val="FF0000"/>
                </a:solidFill>
                <a:latin typeface="Calibri" pitchFamily="34" charset="0"/>
                <a:cs typeface="Arial" charset="0"/>
                <a:sym typeface="Calibri" pitchFamily="34" charset="0"/>
              </a:rPr>
              <a:t>(штраф: 17000-42500 грн)</a:t>
            </a:r>
            <a:endParaRPr lang="ru-RU" sz="2800" smtClean="0">
              <a:solidFill>
                <a:srgbClr val="FF0000"/>
              </a:solidFill>
              <a:latin typeface="Calibri" pitchFamily="34" charset="0"/>
              <a:cs typeface="Arial" charset="0"/>
              <a:sym typeface="Calibri" pitchFamily="34" charset="0"/>
            </a:endParaRPr>
          </a:p>
          <a:p>
            <a:pPr indent="-381000" algn="just" eaLnBrk="1" hangingPunct="1">
              <a:spcBef>
                <a:spcPts val="363"/>
              </a:spcBef>
              <a:spcAft>
                <a:spcPct val="0"/>
              </a:spcAft>
              <a:buClr>
                <a:srgbClr val="000000"/>
              </a:buClr>
              <a:buFont typeface="Arial" charset="0"/>
              <a:buNone/>
            </a:pPr>
            <a:r>
              <a:rPr lang="uk-UA" sz="1800" i="1" smtClean="0">
                <a:solidFill>
                  <a:srgbClr val="4A86E8"/>
                </a:solidFill>
                <a:latin typeface="Calibri" pitchFamily="34" charset="0"/>
                <a:cs typeface="Arial" charset="0"/>
                <a:sym typeface="Calibri" pitchFamily="34" charset="0"/>
              </a:rPr>
              <a:t>Відповідальність за цією статтею за подання завідомо недостовірних відомостей у декларації особи, уповноваженої на виконання функцій держави або місцевого самоврядування, стосовно майна або іншого об’єкта декларування, що має вартість, настає у випадку, якщо такі відомості відрізняються від достовірних на суму від 100 до </a:t>
            </a:r>
            <a:r>
              <a:rPr lang="uk-UA" sz="1800" i="1" u="sng" smtClean="0">
                <a:solidFill>
                  <a:srgbClr val="4A86E8"/>
                </a:solidFill>
                <a:latin typeface="Calibri" pitchFamily="34" charset="0"/>
                <a:cs typeface="Arial" charset="0"/>
                <a:sym typeface="Calibri" pitchFamily="34" charset="0"/>
              </a:rPr>
              <a:t>250 прожиткових мінімумів для працездатних осіб</a:t>
            </a:r>
            <a:r>
              <a:rPr lang="uk-UA" sz="1800" i="1" smtClean="0">
                <a:solidFill>
                  <a:srgbClr val="4A86E8"/>
                </a:solidFill>
                <a:latin typeface="Calibri" pitchFamily="34" charset="0"/>
                <a:cs typeface="Arial" charset="0"/>
                <a:sym typeface="Calibri" pitchFamily="34" charset="0"/>
              </a:rPr>
              <a:t>.</a:t>
            </a:r>
            <a:endParaRPr lang="ru-RU" sz="1800" i="1" smtClean="0">
              <a:solidFill>
                <a:srgbClr val="4A86E8"/>
              </a:solidFill>
              <a:latin typeface="Calibri" pitchFamily="34" charset="0"/>
              <a:cs typeface="Arial" charset="0"/>
              <a:sym typeface="Calibri" pitchFamily="34" charset="0"/>
            </a:endParaRPr>
          </a:p>
        </p:txBody>
      </p:sp>
      <p:sp>
        <p:nvSpPr>
          <p:cNvPr id="166915" name="Google Shape;782;p90"/>
          <p:cNvSpPr>
            <a:spLocks noGrp="1"/>
          </p:cNvSpPr>
          <p:nvPr>
            <p:ph type="sldNum" sz="quarter" idx="12"/>
          </p:nvPr>
        </p:nvSpPr>
        <p:spPr>
          <a:noFill/>
        </p:spPr>
        <p:txBody>
          <a:bodyPr/>
          <a:lstStyle/>
          <a:p>
            <a:fld id="{7E2E7472-8CA5-4775-8AA9-E4C117A6FD7F}" type="slidenum">
              <a:rPr lang="uk-UA" smtClean="0"/>
              <a:pPr/>
              <a:t>78</a:t>
            </a:fld>
            <a:endParaRPr lang="ru-RU"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Google Shape;788;p91"/>
          <p:cNvSpPr txBox="1">
            <a:spLocks noGrp="1"/>
          </p:cNvSpPr>
          <p:nvPr>
            <p:ph type="title"/>
          </p:nvPr>
        </p:nvSpPr>
        <p:spPr>
          <a:xfrm>
            <a:off x="925513" y="127000"/>
            <a:ext cx="10972800" cy="935038"/>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Стаття 366-1. Декларування недостовірної інформації</a:t>
            </a:r>
            <a:endParaRPr lang="ru-RU" sz="4000" smtClean="0">
              <a:solidFill>
                <a:srgbClr val="376092"/>
              </a:solidFill>
              <a:latin typeface="Calibri" pitchFamily="34" charset="0"/>
              <a:cs typeface="Arial" charset="0"/>
              <a:sym typeface="Calibri" pitchFamily="34" charset="0"/>
            </a:endParaRPr>
          </a:p>
        </p:txBody>
      </p:sp>
      <p:sp>
        <p:nvSpPr>
          <p:cNvPr id="168962" name="Google Shape;789;p91"/>
          <p:cNvSpPr txBox="1">
            <a:spLocks noGrp="1"/>
          </p:cNvSpPr>
          <p:nvPr>
            <p:ph type="body" idx="1"/>
          </p:nvPr>
        </p:nvSpPr>
        <p:spPr>
          <a:xfrm>
            <a:off x="609600" y="1254125"/>
            <a:ext cx="10972800" cy="2451100"/>
          </a:xfrm>
        </p:spPr>
        <p:txBody>
          <a:bodyPr/>
          <a:lstStyle/>
          <a:p>
            <a:pPr indent="0" algn="just" eaLnBrk="1" hangingPunct="1">
              <a:spcBef>
                <a:spcPts val="363"/>
              </a:spcBef>
              <a:spcAft>
                <a:spcPct val="0"/>
              </a:spcAft>
              <a:buClr>
                <a:srgbClr val="000000"/>
              </a:buClr>
              <a:buFont typeface="Arial" charset="0"/>
              <a:buNone/>
            </a:pPr>
            <a:r>
              <a:rPr lang="uk-UA" sz="2600" smtClean="0">
                <a:latin typeface="Calibri" pitchFamily="34" charset="0"/>
                <a:cs typeface="Arial" charset="0"/>
                <a:sym typeface="Calibri" pitchFamily="34" charset="0"/>
              </a:rPr>
              <a:t>Подання суб’єктом декларування завідомо недостовірних відомостей у декларації, або умисне неподання суб’єктом декларування зазначеної декларації -</a:t>
            </a:r>
            <a:endParaRPr lang="ru-RU" sz="2600" smtClean="0">
              <a:latin typeface="Calibri" pitchFamily="34" charset="0"/>
              <a:cs typeface="Arial" charset="0"/>
              <a:sym typeface="Calibri" pitchFamily="34" charset="0"/>
            </a:endParaRPr>
          </a:p>
          <a:p>
            <a:pPr indent="0" algn="r" eaLnBrk="1" hangingPunct="1">
              <a:spcBef>
                <a:spcPts val="363"/>
              </a:spcBef>
              <a:spcAft>
                <a:spcPct val="0"/>
              </a:spcAft>
              <a:buClr>
                <a:srgbClr val="000000"/>
              </a:buClr>
              <a:buFont typeface="Arial" charset="0"/>
              <a:buNone/>
            </a:pPr>
            <a:r>
              <a:rPr lang="uk-UA" sz="2400" smtClean="0">
                <a:solidFill>
                  <a:srgbClr val="FF0000"/>
                </a:solidFill>
                <a:latin typeface="Calibri" pitchFamily="34" charset="0"/>
                <a:cs typeface="Arial" charset="0"/>
                <a:sym typeface="Calibri" pitchFamily="34" charset="0"/>
              </a:rPr>
              <a:t>(позбавленням волі на строк до двох років)</a:t>
            </a:r>
            <a:r>
              <a:rPr lang="uk-UA" sz="2800" smtClean="0">
                <a:solidFill>
                  <a:srgbClr val="FF0000"/>
                </a:solidFill>
                <a:latin typeface="Calibri" pitchFamily="34" charset="0"/>
                <a:cs typeface="Arial" charset="0"/>
                <a:sym typeface="Calibri" pitchFamily="34" charset="0"/>
              </a:rPr>
              <a:t> </a:t>
            </a:r>
            <a:endParaRPr lang="ru-RU" sz="2800" smtClean="0">
              <a:solidFill>
                <a:srgbClr val="FF0000"/>
              </a:solidFill>
              <a:latin typeface="Calibri" pitchFamily="34" charset="0"/>
              <a:cs typeface="Arial" charset="0"/>
              <a:sym typeface="Calibri" pitchFamily="34" charset="0"/>
            </a:endParaRPr>
          </a:p>
          <a:p>
            <a:pPr indent="0" algn="just" eaLnBrk="1" hangingPunct="1">
              <a:spcBef>
                <a:spcPts val="363"/>
              </a:spcBef>
              <a:spcAft>
                <a:spcPct val="0"/>
              </a:spcAft>
              <a:buClr>
                <a:srgbClr val="000000"/>
              </a:buClr>
              <a:buFont typeface="Arial" charset="0"/>
              <a:buNone/>
            </a:pPr>
            <a:r>
              <a:rPr lang="uk-UA" sz="1800" i="1" smtClean="0">
                <a:solidFill>
                  <a:srgbClr val="4A86E8"/>
                </a:solidFill>
                <a:latin typeface="Calibri" pitchFamily="34" charset="0"/>
                <a:cs typeface="Arial" charset="0"/>
                <a:sym typeface="Calibri" pitchFamily="34" charset="0"/>
              </a:rPr>
              <a:t>*такі відомості відрізняються від достовірних на суму понад 250 прожиткових мінімумів для працездатних осіб (480 тис грн).</a:t>
            </a:r>
            <a:endParaRPr lang="ru-RU" sz="1800" i="1" smtClean="0">
              <a:solidFill>
                <a:srgbClr val="4A86E8"/>
              </a:solidFill>
              <a:latin typeface="Calibri" pitchFamily="34" charset="0"/>
              <a:cs typeface="Arial" charset="0"/>
              <a:sym typeface="Calibri" pitchFamily="34" charset="0"/>
            </a:endParaRPr>
          </a:p>
        </p:txBody>
      </p:sp>
      <p:sp>
        <p:nvSpPr>
          <p:cNvPr id="168963" name="Google Shape;790;p91"/>
          <p:cNvSpPr>
            <a:spLocks noGrp="1"/>
          </p:cNvSpPr>
          <p:nvPr>
            <p:ph type="sldNum" sz="quarter" idx="12"/>
          </p:nvPr>
        </p:nvSpPr>
        <p:spPr>
          <a:noFill/>
        </p:spPr>
        <p:txBody>
          <a:bodyPr/>
          <a:lstStyle/>
          <a:p>
            <a:fld id="{EAF68F31-96A1-4EA3-8A4F-DBE6BC6BE45A}" type="slidenum">
              <a:rPr lang="uk-UA" smtClean="0"/>
              <a:pPr/>
              <a:t>79</a:t>
            </a:fld>
            <a:endParaRPr lang="ru-RU" smtClean="0"/>
          </a:p>
        </p:txBody>
      </p:sp>
      <p:sp>
        <p:nvSpPr>
          <p:cNvPr id="168964" name="Google Shape;791;p91"/>
          <p:cNvSpPr txBox="1">
            <a:spLocks noGrp="1"/>
          </p:cNvSpPr>
          <p:nvPr>
            <p:ph type="title"/>
          </p:nvPr>
        </p:nvSpPr>
        <p:spPr>
          <a:xfrm>
            <a:off x="925513" y="3429000"/>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Стаття 368-2. Незаконне збагачення</a:t>
            </a:r>
            <a:endParaRPr lang="ru-RU" sz="4000" smtClean="0">
              <a:solidFill>
                <a:srgbClr val="376092"/>
              </a:solidFill>
              <a:latin typeface="Calibri" pitchFamily="34" charset="0"/>
              <a:cs typeface="Arial" charset="0"/>
              <a:sym typeface="Calibri" pitchFamily="34" charset="0"/>
            </a:endParaRPr>
          </a:p>
        </p:txBody>
      </p:sp>
      <p:sp>
        <p:nvSpPr>
          <p:cNvPr id="168965" name="Google Shape;792;p91"/>
          <p:cNvSpPr txBox="1">
            <a:spLocks noGrp="1"/>
          </p:cNvSpPr>
          <p:nvPr>
            <p:ph type="body" idx="1"/>
          </p:nvPr>
        </p:nvSpPr>
        <p:spPr>
          <a:xfrm>
            <a:off x="687388" y="4076700"/>
            <a:ext cx="10972800" cy="2451100"/>
          </a:xfrm>
        </p:spPr>
        <p:txBody>
          <a:bodyPr/>
          <a:lstStyle/>
          <a:p>
            <a:pPr indent="0" algn="just" eaLnBrk="1" hangingPunct="1">
              <a:spcBef>
                <a:spcPts val="363"/>
              </a:spcBef>
              <a:spcAft>
                <a:spcPct val="0"/>
              </a:spcAft>
              <a:buClr>
                <a:srgbClr val="000000"/>
              </a:buClr>
              <a:buFont typeface="Arial" charset="0"/>
              <a:buNone/>
            </a:pPr>
            <a:r>
              <a:rPr lang="uk-UA" sz="2600" smtClean="0">
                <a:latin typeface="Calibri" pitchFamily="34" charset="0"/>
                <a:cs typeface="Arial" charset="0"/>
                <a:sym typeface="Calibri" pitchFamily="34" charset="0"/>
              </a:rPr>
              <a:t>Набуття особою, уповноваженою на виконання функцій держави або місцевого самоврядування, у власність активів у значному розмірі, законність підстав набуття яких не підтверджено доказами, а так само передача нею таких активів будь-якій іншій особі -</a:t>
            </a:r>
            <a:endParaRPr lang="ru-RU" sz="2600" smtClean="0">
              <a:latin typeface="Calibri" pitchFamily="34" charset="0"/>
              <a:cs typeface="Arial" charset="0"/>
              <a:sym typeface="Calibri" pitchFamily="34" charset="0"/>
            </a:endParaRPr>
          </a:p>
          <a:p>
            <a:pPr indent="0" algn="r" eaLnBrk="1" hangingPunct="1">
              <a:spcBef>
                <a:spcPts val="363"/>
              </a:spcBef>
              <a:spcAft>
                <a:spcPct val="0"/>
              </a:spcAft>
              <a:buClr>
                <a:srgbClr val="000000"/>
              </a:buClr>
              <a:buFont typeface="Arial" charset="0"/>
              <a:buNone/>
            </a:pPr>
            <a:r>
              <a:rPr lang="uk-UA" sz="2800" smtClean="0">
                <a:solidFill>
                  <a:srgbClr val="FF0000"/>
                </a:solidFill>
                <a:latin typeface="Calibri" pitchFamily="34" charset="0"/>
                <a:cs typeface="Arial" charset="0"/>
                <a:sym typeface="Calibri" pitchFamily="34" charset="0"/>
              </a:rPr>
              <a:t>(позбавленням волі на строк до двох років) </a:t>
            </a:r>
            <a:endParaRPr lang="ru-RU" sz="2800" smtClean="0">
              <a:solidFill>
                <a:srgbClr val="FF0000"/>
              </a:solidFill>
              <a:latin typeface="Calibri" pitchFamily="34" charset="0"/>
              <a:cs typeface="Arial" charset="0"/>
              <a:sym typeface="Calibri" pitchFamily="34" charset="0"/>
            </a:endParaRPr>
          </a:p>
          <a:p>
            <a:pPr indent="0" algn="just" eaLnBrk="1" hangingPunct="1">
              <a:spcBef>
                <a:spcPts val="363"/>
              </a:spcBef>
              <a:spcAft>
                <a:spcPct val="0"/>
              </a:spcAft>
              <a:buClr>
                <a:srgbClr val="000000"/>
              </a:buClr>
              <a:buFont typeface="Arial" charset="0"/>
              <a:buNone/>
            </a:pPr>
            <a:r>
              <a:rPr lang="uk-UA" sz="1800" i="1" smtClean="0">
                <a:solidFill>
                  <a:srgbClr val="4A86E8"/>
                </a:solidFill>
                <a:latin typeface="Calibri" pitchFamily="34" charset="0"/>
                <a:cs typeface="Arial" charset="0"/>
                <a:sym typeface="Calibri" pitchFamily="34" charset="0"/>
              </a:rPr>
              <a:t>*розмір активу (вартість) перевищує одну тисячу неоподатковуваних мінімумів доходів громадян (960 тис грн).</a:t>
            </a:r>
            <a:endParaRPr lang="ru-RU" sz="1800" i="1" smtClean="0">
              <a:solidFill>
                <a:srgbClr val="4A86E8"/>
              </a:solidFill>
              <a:latin typeface="Calibri" pitchFamily="34" charset="0"/>
              <a:cs typeface="Arial" charset="0"/>
              <a:sym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Google Shape;158;p19"/>
          <p:cNvSpPr txBox="1">
            <a:spLocks noGrp="1"/>
          </p:cNvSpPr>
          <p:nvPr>
            <p:ph type="title"/>
          </p:nvPr>
        </p:nvSpPr>
        <p:spPr>
          <a:xfrm>
            <a:off x="609600" y="155575"/>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Порада четверта:</a:t>
            </a:r>
            <a:endParaRPr lang="ru-RU" sz="4000" smtClean="0">
              <a:solidFill>
                <a:srgbClr val="376092"/>
              </a:solidFill>
              <a:latin typeface="Calibri" pitchFamily="34" charset="0"/>
              <a:cs typeface="Arial" charset="0"/>
              <a:sym typeface="Calibri" pitchFamily="34" charset="0"/>
            </a:endParaRPr>
          </a:p>
        </p:txBody>
      </p:sp>
      <p:sp>
        <p:nvSpPr>
          <p:cNvPr id="23554" name="Google Shape;159;p19"/>
          <p:cNvSpPr txBox="1">
            <a:spLocks noGrp="1"/>
          </p:cNvSpPr>
          <p:nvPr>
            <p:ph type="body" idx="1"/>
          </p:nvPr>
        </p:nvSpPr>
        <p:spPr>
          <a:xfrm>
            <a:off x="609600" y="1193800"/>
            <a:ext cx="10972800" cy="4932363"/>
          </a:xfrm>
        </p:spPr>
        <p:txBody>
          <a:bodyPr/>
          <a:lstStyle/>
          <a:p>
            <a:pPr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Пам’ятайте, що в 3 розділі (Об'єкти нерухомості) має бути заповнено щонайменше один об’єкт. Найперше переписуєте свою прописку в паспорті. Далі квартиру яку орендуєте, або проживаєте. І так у кожного члена родини, якого зазначили в розділі 2. </a:t>
            </a:r>
            <a:endParaRPr lang="ru-RU" sz="3000" smtClean="0">
              <a:latin typeface="Calibri" pitchFamily="34" charset="0"/>
              <a:cs typeface="Arial" charset="0"/>
              <a:sym typeface="Calibri" pitchFamily="34" charset="0"/>
            </a:endParaRPr>
          </a:p>
          <a:p>
            <a:pPr indent="457200" algn="just" eaLnBrk="1" hangingPunct="1">
              <a:spcBef>
                <a:spcPts val="363"/>
              </a:spcBef>
              <a:spcAft>
                <a:spcPct val="0"/>
              </a:spcAft>
              <a:buClr>
                <a:srgbClr val="000000"/>
              </a:buClr>
              <a:buFont typeface="Arial" charset="0"/>
              <a:buNone/>
            </a:pPr>
            <a:r>
              <a:rPr lang="uk-UA" sz="3000" smtClean="0">
                <a:latin typeface="Calibri" pitchFamily="34" charset="0"/>
                <a:cs typeface="Arial" charset="0"/>
                <a:sym typeface="Calibri" pitchFamily="34" charset="0"/>
              </a:rPr>
              <a:t>Увага! Тепер якщо декларант та член сім’ї декларанта проживають в одній квартирі - дублювати об’єкти нерухомості не потрібно.</a:t>
            </a:r>
            <a:endParaRPr lang="ru-RU" sz="3000" smtClean="0">
              <a:latin typeface="Calibri" pitchFamily="34" charset="0"/>
              <a:cs typeface="Arial" charset="0"/>
              <a:sym typeface="Calibri" pitchFamily="34" charset="0"/>
            </a:endParaRPr>
          </a:p>
        </p:txBody>
      </p:sp>
      <p:sp>
        <p:nvSpPr>
          <p:cNvPr id="23555" name="Google Shape;160;p19"/>
          <p:cNvSpPr>
            <a:spLocks noGrp="1"/>
          </p:cNvSpPr>
          <p:nvPr>
            <p:ph type="sldNum" sz="quarter" idx="12"/>
          </p:nvPr>
        </p:nvSpPr>
        <p:spPr>
          <a:noFill/>
        </p:spPr>
        <p:txBody>
          <a:bodyPr/>
          <a:lstStyle/>
          <a:p>
            <a:fld id="{F76FFA1E-AD21-470D-A2C6-4B522148216A}" type="slidenum">
              <a:rPr lang="uk-UA" smtClean="0"/>
              <a:pPr/>
              <a:t>8</a:t>
            </a:fld>
            <a:endParaRPr lang="ru-RU"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Google Shape;798;p92"/>
          <p:cNvSpPr txBox="1">
            <a:spLocks noGrp="1"/>
          </p:cNvSpPr>
          <p:nvPr>
            <p:ph type="body" idx="1"/>
          </p:nvPr>
        </p:nvSpPr>
        <p:spPr>
          <a:xfrm>
            <a:off x="465650" y="2881150"/>
            <a:ext cx="11406900" cy="3840300"/>
          </a:xfrm>
        </p:spPr>
        <p:txBody>
          <a:bodyPr/>
          <a:lstStyle/>
          <a:p>
            <a:pPr marL="0" indent="457200" algn="just" eaLnBrk="1" fontAlgn="auto" hangingPunct="1">
              <a:buFont typeface="Arial"/>
              <a:buNone/>
              <a:defRPr/>
            </a:pPr>
            <a:r>
              <a:rPr lang="uk-UA" sz="2000">
                <a:highlight>
                  <a:srgbClr val="FFFFFF"/>
                </a:highlight>
                <a:sym typeface="Arial"/>
              </a:rPr>
              <a:t>Відповідно до п. 5 Підрозділу 1 розділу ХХ Перехідних положень Податкового кодексу України якщо норми інших законів містять посилання на неоподатковуваний мінімум доходів громадян, то для цілей їх застосування використовується сума в розмірі 17 гривень, крім норм адміністративного та кримінального законодавства в частині кваліфікації адміністративних або кримінальних правопорушень, для яких сума неоподатковуваного мінімуму встановлюється на рівні податкової соціальної пільги, визначеної </a:t>
            </a:r>
            <a:r>
              <a:rPr lang="uk-UA" sz="2000" u="sng">
                <a:highlight>
                  <a:srgbClr val="FFFFFF"/>
                </a:highlight>
                <a:sym typeface="Arial"/>
                <a:hlinkClick r:id="rId3"/>
              </a:rPr>
              <a:t>підпунктом 169.1.1</a:t>
            </a:r>
            <a:r>
              <a:rPr lang="uk-UA" sz="2000">
                <a:highlight>
                  <a:srgbClr val="FFFFFF"/>
                </a:highlight>
                <a:sym typeface="Arial"/>
              </a:rPr>
              <a:t> пункту 169.1 статті 169 розділу IV цього Кодексу для відповідного року, тобто </a:t>
            </a:r>
            <a:r>
              <a:rPr lang="uk-UA" sz="2000">
                <a:solidFill>
                  <a:schemeClr val="dk1"/>
                </a:solidFill>
                <a:highlight>
                  <a:srgbClr val="FFFFFF"/>
                </a:highlight>
                <a:sym typeface="Arial"/>
              </a:rPr>
              <a:t>у розмірі, що дорівнює 50 відсоткам розміру прожиткового мінімуму для працездатної особи (у розрахунку на місяць), встановленому законом на 1 січня звітного податкового року, - для будь-якого платника податку.</a:t>
            </a:r>
            <a:endParaRPr sz="2000">
              <a:solidFill>
                <a:schemeClr val="dk1"/>
              </a:solidFill>
              <a:highlight>
                <a:srgbClr val="FFFFFF"/>
              </a:highlight>
              <a:sym typeface="Arial"/>
            </a:endParaRPr>
          </a:p>
          <a:p>
            <a:pPr marL="0" indent="457200" algn="just" eaLnBrk="1" fontAlgn="auto" hangingPunct="1">
              <a:buFont typeface="Arial"/>
              <a:buNone/>
              <a:defRPr/>
            </a:pPr>
            <a:r>
              <a:rPr lang="uk-UA" sz="2000">
                <a:solidFill>
                  <a:schemeClr val="dk1"/>
                </a:solidFill>
                <a:highlight>
                  <a:srgbClr val="FFFFFF"/>
                </a:highlight>
                <a:sym typeface="Arial"/>
              </a:rPr>
              <a:t>Тобто неоподаткований мінімум доходів громадян у Кримінальному кодексі України в частині кваліфікації у 2019 р. становив 960,5 грн.</a:t>
            </a:r>
            <a:endParaRPr sz="2000">
              <a:solidFill>
                <a:schemeClr val="dk1"/>
              </a:solidFill>
              <a:highlight>
                <a:srgbClr val="FFFFFF"/>
              </a:highlight>
              <a:sym typeface="Arial"/>
            </a:endParaRPr>
          </a:p>
        </p:txBody>
      </p:sp>
      <p:sp>
        <p:nvSpPr>
          <p:cNvPr id="171010" name="Google Shape;799;p92"/>
          <p:cNvSpPr>
            <a:spLocks noGrp="1"/>
          </p:cNvSpPr>
          <p:nvPr>
            <p:ph type="sldNum" sz="quarter" idx="12"/>
          </p:nvPr>
        </p:nvSpPr>
        <p:spPr>
          <a:noFill/>
        </p:spPr>
        <p:txBody>
          <a:bodyPr/>
          <a:lstStyle/>
          <a:p>
            <a:fld id="{17D4C7F5-FD55-474C-BBAC-9F6D247347D1}" type="slidenum">
              <a:rPr lang="uk-UA" smtClean="0"/>
              <a:pPr/>
              <a:t>80</a:t>
            </a:fld>
            <a:endParaRPr lang="ru-RU" smtClean="0"/>
          </a:p>
        </p:txBody>
      </p:sp>
      <p:pic>
        <p:nvPicPr>
          <p:cNvPr id="171011" name="Google Shape;800;p92"/>
          <p:cNvPicPr preferRelativeResize="0">
            <a:picLocks noChangeAspect="1" noChangeArrowheads="1"/>
          </p:cNvPicPr>
          <p:nvPr/>
        </p:nvPicPr>
        <p:blipFill>
          <a:blip r:embed="rId4"/>
          <a:srcRect l="5659" t="24657" r="6850" b="40652"/>
          <a:stretch>
            <a:fillRect/>
          </a:stretch>
        </p:blipFill>
        <p:spPr bwMode="auto">
          <a:xfrm>
            <a:off x="0" y="0"/>
            <a:ext cx="12192000" cy="271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Google Shape;166;p20"/>
          <p:cNvSpPr txBox="1">
            <a:spLocks noGrp="1"/>
          </p:cNvSpPr>
          <p:nvPr>
            <p:ph type="title"/>
          </p:nvPr>
        </p:nvSpPr>
        <p:spPr>
          <a:xfrm>
            <a:off x="609600" y="134938"/>
            <a:ext cx="10972800" cy="933450"/>
          </a:xfrm>
        </p:spPr>
        <p:txBody>
          <a:bodyPr/>
          <a:lstStyle/>
          <a:p>
            <a:pPr eaLnBrk="1" hangingPunct="1">
              <a:spcBef>
                <a:spcPct val="0"/>
              </a:spcBef>
              <a:spcAft>
                <a:spcPct val="0"/>
              </a:spcAft>
            </a:pPr>
            <a:r>
              <a:rPr lang="uk-UA" sz="4000" smtClean="0">
                <a:solidFill>
                  <a:srgbClr val="376092"/>
                </a:solidFill>
                <a:latin typeface="Calibri" pitchFamily="34" charset="0"/>
                <a:cs typeface="Arial" charset="0"/>
                <a:sym typeface="Calibri" pitchFamily="34" charset="0"/>
              </a:rPr>
              <a:t>Порада п’ята:</a:t>
            </a:r>
            <a:endParaRPr lang="ru-RU" sz="4000" smtClean="0">
              <a:solidFill>
                <a:srgbClr val="376092"/>
              </a:solidFill>
              <a:latin typeface="Calibri" pitchFamily="34" charset="0"/>
              <a:cs typeface="Arial" charset="0"/>
              <a:sym typeface="Calibri" pitchFamily="34" charset="0"/>
            </a:endParaRPr>
          </a:p>
        </p:txBody>
      </p:sp>
      <p:sp>
        <p:nvSpPr>
          <p:cNvPr id="25602" name="Google Shape;167;p20"/>
          <p:cNvSpPr txBox="1">
            <a:spLocks noGrp="1"/>
          </p:cNvSpPr>
          <p:nvPr>
            <p:ph type="body" idx="1"/>
          </p:nvPr>
        </p:nvSpPr>
        <p:spPr>
          <a:xfrm>
            <a:off x="609600" y="957263"/>
            <a:ext cx="10972800" cy="5900737"/>
          </a:xfrm>
        </p:spPr>
        <p:txBody>
          <a:bodyPr/>
          <a:lstStyle/>
          <a:p>
            <a:pPr indent="0" eaLnBrk="1" hangingPunct="1">
              <a:lnSpc>
                <a:spcPct val="115000"/>
              </a:lnSpc>
              <a:spcBef>
                <a:spcPct val="0"/>
              </a:spcBef>
              <a:spcAft>
                <a:spcPct val="0"/>
              </a:spcAft>
              <a:buClr>
                <a:srgbClr val="000000"/>
              </a:buClr>
              <a:buFont typeface="Arial" charset="0"/>
              <a:buNone/>
            </a:pPr>
            <a:r>
              <a:rPr lang="uk-UA" sz="2800" smtClean="0">
                <a:latin typeface="Calibri" pitchFamily="34" charset="0"/>
                <a:cs typeface="Arial" charset="0"/>
                <a:sym typeface="Calibri" pitchFamily="34" charset="0"/>
              </a:rPr>
              <a:t>Перевіряємо інформацію в інших відкритих реєстрах:</a:t>
            </a:r>
            <a:endParaRPr lang="ru-RU" sz="2800" smtClean="0">
              <a:latin typeface="Calibri" pitchFamily="34" charset="0"/>
              <a:cs typeface="Arial" charset="0"/>
              <a:sym typeface="Calibri" pitchFamily="34" charset="0"/>
            </a:endParaRPr>
          </a:p>
          <a:p>
            <a:pPr indent="0" eaLnBrk="1" hangingPunct="1">
              <a:lnSpc>
                <a:spcPct val="115000"/>
              </a:lnSpc>
              <a:spcBef>
                <a:spcPts val="1200"/>
              </a:spcBef>
              <a:spcAft>
                <a:spcPct val="0"/>
              </a:spcAft>
              <a:buClr>
                <a:srgbClr val="000000"/>
              </a:buClr>
              <a:buSzPts val="3000"/>
            </a:pPr>
            <a:r>
              <a:rPr lang="uk-UA" sz="3000" smtClean="0">
                <a:solidFill>
                  <a:srgbClr val="079ED9"/>
                </a:solidFill>
                <a:latin typeface="Calibri" pitchFamily="34" charset="0"/>
                <a:cs typeface="Arial" charset="0"/>
                <a:sym typeface="Calibri" pitchFamily="34" charset="0"/>
                <a:hlinkClick r:id="rId3"/>
              </a:rPr>
              <a:t>Державний реєстр речових прав на нерухоме майно</a:t>
            </a:r>
            <a:endParaRPr lang="ru-RU" sz="3000" smtClean="0">
              <a:latin typeface="Calibri" pitchFamily="34" charset="0"/>
              <a:cs typeface="Arial" charset="0"/>
              <a:sym typeface="Calibri" pitchFamily="34" charset="0"/>
            </a:endParaRPr>
          </a:p>
          <a:p>
            <a:pPr indent="0" eaLnBrk="1" hangingPunct="1">
              <a:lnSpc>
                <a:spcPct val="115000"/>
              </a:lnSpc>
              <a:spcBef>
                <a:spcPct val="0"/>
              </a:spcBef>
              <a:spcAft>
                <a:spcPct val="0"/>
              </a:spcAft>
              <a:buClr>
                <a:srgbClr val="000000"/>
              </a:buClr>
              <a:buSzPts val="3000"/>
            </a:pPr>
            <a:r>
              <a:rPr lang="uk-UA" sz="3000" smtClean="0">
                <a:solidFill>
                  <a:srgbClr val="079ED9"/>
                </a:solidFill>
                <a:latin typeface="Calibri" pitchFamily="34" charset="0"/>
                <a:cs typeface="Arial" charset="0"/>
                <a:sym typeface="Calibri" pitchFamily="34" charset="0"/>
                <a:hlinkClick r:id="rId4"/>
              </a:rPr>
              <a:t>Єдиний державний реєстр юридичних осіб, фізичних осіб-підприємців та громадських формувань</a:t>
            </a:r>
            <a:r>
              <a:rPr lang="uk-UA" sz="3000" smtClean="0">
                <a:latin typeface="Calibri" pitchFamily="34" charset="0"/>
                <a:cs typeface="Arial" charset="0"/>
                <a:sym typeface="Calibri" pitchFamily="34" charset="0"/>
              </a:rPr>
              <a:t>.</a:t>
            </a:r>
            <a:endParaRPr lang="ru-RU" sz="3000" smtClean="0">
              <a:latin typeface="Calibri" pitchFamily="34" charset="0"/>
              <a:cs typeface="Arial" charset="0"/>
              <a:sym typeface="Calibri" pitchFamily="34" charset="0"/>
            </a:endParaRPr>
          </a:p>
          <a:p>
            <a:pPr indent="0" eaLnBrk="1" hangingPunct="1">
              <a:lnSpc>
                <a:spcPct val="115000"/>
              </a:lnSpc>
              <a:spcBef>
                <a:spcPct val="0"/>
              </a:spcBef>
              <a:spcAft>
                <a:spcPct val="0"/>
              </a:spcAft>
              <a:buClr>
                <a:srgbClr val="000000"/>
              </a:buClr>
              <a:buSzPts val="3000"/>
            </a:pPr>
            <a:r>
              <a:rPr lang="uk-UA" sz="3000" smtClean="0">
                <a:solidFill>
                  <a:srgbClr val="079ED9"/>
                </a:solidFill>
                <a:latin typeface="Calibri" pitchFamily="34" charset="0"/>
                <a:cs typeface="Arial" charset="0"/>
                <a:sym typeface="Calibri" pitchFamily="34" charset="0"/>
                <a:hlinkClick r:id="rId5"/>
              </a:rPr>
              <a:t>Електронний кабінет водія</a:t>
            </a:r>
            <a:r>
              <a:rPr lang="uk-UA" sz="3000" smtClean="0">
                <a:latin typeface="Calibri" pitchFamily="34" charset="0"/>
                <a:cs typeface="Arial" charset="0"/>
                <a:sym typeface="Calibri" pitchFamily="34" charset="0"/>
              </a:rPr>
              <a:t> </a:t>
            </a:r>
            <a:endParaRPr lang="ru-RU" sz="3000" smtClean="0">
              <a:latin typeface="Calibri" pitchFamily="34" charset="0"/>
              <a:cs typeface="Arial" charset="0"/>
              <a:sym typeface="Calibri" pitchFamily="34" charset="0"/>
            </a:endParaRPr>
          </a:p>
          <a:p>
            <a:pPr indent="0" eaLnBrk="1" hangingPunct="1">
              <a:lnSpc>
                <a:spcPct val="115000"/>
              </a:lnSpc>
              <a:spcBef>
                <a:spcPct val="0"/>
              </a:spcBef>
              <a:spcAft>
                <a:spcPct val="0"/>
              </a:spcAft>
              <a:buClr>
                <a:srgbClr val="000000"/>
              </a:buClr>
              <a:buSzPts val="3000"/>
            </a:pPr>
            <a:r>
              <a:rPr lang="uk-UA" sz="3000" smtClean="0">
                <a:solidFill>
                  <a:srgbClr val="079ED9"/>
                </a:solidFill>
                <a:latin typeface="Calibri" pitchFamily="34" charset="0"/>
                <a:cs typeface="Arial" charset="0"/>
                <a:sym typeface="Calibri" pitchFamily="34" charset="0"/>
                <a:hlinkClick r:id="rId6"/>
              </a:rPr>
              <a:t>Портал електронних послуг Пенсійного фонду України</a:t>
            </a:r>
            <a:endParaRPr lang="ru-RU" sz="2800" smtClean="0">
              <a:latin typeface="Calibri" pitchFamily="34" charset="0"/>
              <a:cs typeface="Arial" charset="0"/>
              <a:sym typeface="Calibri" pitchFamily="34" charset="0"/>
            </a:endParaRPr>
          </a:p>
          <a:p>
            <a:pPr indent="0" eaLnBrk="1" hangingPunct="1">
              <a:lnSpc>
                <a:spcPct val="115000"/>
              </a:lnSpc>
              <a:spcBef>
                <a:spcPct val="0"/>
              </a:spcBef>
              <a:spcAft>
                <a:spcPct val="0"/>
              </a:spcAft>
              <a:buClr>
                <a:srgbClr val="000000"/>
              </a:buClr>
              <a:buSzPts val="3000"/>
            </a:pPr>
            <a:r>
              <a:rPr lang="uk-UA" sz="3000" smtClean="0">
                <a:solidFill>
                  <a:srgbClr val="079ED9"/>
                </a:solidFill>
                <a:latin typeface="Calibri" pitchFamily="34" charset="0"/>
                <a:cs typeface="Arial" charset="0"/>
                <a:sym typeface="Calibri" pitchFamily="34" charset="0"/>
                <a:hlinkClick r:id="rId7"/>
              </a:rPr>
              <a:t>Електронний кабінет платника податків </a:t>
            </a:r>
            <a:endParaRPr lang="ru-RU" sz="2800" smtClean="0">
              <a:latin typeface="Calibri" pitchFamily="34" charset="0"/>
              <a:cs typeface="Arial" charset="0"/>
              <a:sym typeface="Calibri" pitchFamily="34" charset="0"/>
            </a:endParaRPr>
          </a:p>
          <a:p>
            <a:pPr indent="0" eaLnBrk="1" hangingPunct="1">
              <a:lnSpc>
                <a:spcPct val="115000"/>
              </a:lnSpc>
              <a:spcBef>
                <a:spcPct val="0"/>
              </a:spcBef>
              <a:spcAft>
                <a:spcPct val="0"/>
              </a:spcAft>
              <a:buClr>
                <a:srgbClr val="000000"/>
              </a:buClr>
              <a:buSzPts val="3000"/>
            </a:pPr>
            <a:r>
              <a:rPr lang="uk-UA" sz="3000" smtClean="0">
                <a:solidFill>
                  <a:srgbClr val="079ED9"/>
                </a:solidFill>
                <a:latin typeface="Calibri" pitchFamily="34" charset="0"/>
                <a:cs typeface="Arial" charset="0"/>
                <a:sym typeface="Calibri" pitchFamily="34" charset="0"/>
                <a:hlinkClick r:id="rId8"/>
              </a:rPr>
              <a:t>Реєстр цивільних повітряних суден України</a:t>
            </a:r>
            <a:endParaRPr lang="ru-RU" sz="3000" smtClean="0">
              <a:latin typeface="Calibri" pitchFamily="34" charset="0"/>
              <a:cs typeface="Arial" charset="0"/>
              <a:sym typeface="Calibri" pitchFamily="34" charset="0"/>
            </a:endParaRPr>
          </a:p>
          <a:p>
            <a:pPr indent="0" eaLnBrk="1" hangingPunct="1">
              <a:lnSpc>
                <a:spcPct val="115000"/>
              </a:lnSpc>
              <a:spcBef>
                <a:spcPct val="0"/>
              </a:spcBef>
              <a:spcAft>
                <a:spcPct val="0"/>
              </a:spcAft>
              <a:buClr>
                <a:srgbClr val="000000"/>
              </a:buClr>
              <a:buSzPts val="3000"/>
            </a:pPr>
            <a:r>
              <a:rPr lang="uk-UA" sz="3000" smtClean="0">
                <a:solidFill>
                  <a:srgbClr val="079ED9"/>
                </a:solidFill>
                <a:latin typeface="Calibri" pitchFamily="34" charset="0"/>
                <a:cs typeface="Arial" charset="0"/>
                <a:sym typeface="Calibri" pitchFamily="34" charset="0"/>
                <a:hlinkClick r:id="rId9"/>
              </a:rPr>
              <a:t>Суднова книга України</a:t>
            </a:r>
            <a:endParaRPr lang="ru-RU" sz="2800" smtClean="0">
              <a:latin typeface="Calibri" pitchFamily="34" charset="0"/>
              <a:cs typeface="Arial" charset="0"/>
              <a:sym typeface="Calibri" pitchFamily="34" charset="0"/>
            </a:endParaRPr>
          </a:p>
          <a:p>
            <a:pPr indent="0" eaLnBrk="1" hangingPunct="1">
              <a:lnSpc>
                <a:spcPct val="115000"/>
              </a:lnSpc>
              <a:spcBef>
                <a:spcPct val="0"/>
              </a:spcBef>
              <a:spcAft>
                <a:spcPct val="0"/>
              </a:spcAft>
              <a:buClr>
                <a:srgbClr val="000000"/>
              </a:buClr>
              <a:buSzPts val="3000"/>
            </a:pPr>
            <a:r>
              <a:rPr lang="uk-UA" sz="3000" smtClean="0">
                <a:solidFill>
                  <a:srgbClr val="079ED9"/>
                </a:solidFill>
                <a:latin typeface="Calibri" pitchFamily="34" charset="0"/>
                <a:cs typeface="Arial" charset="0"/>
                <a:sym typeface="Calibri" pitchFamily="34" charset="0"/>
                <a:hlinkClick r:id="rId10"/>
              </a:rPr>
              <a:t>Державний судновий реєстр</a:t>
            </a:r>
            <a:endParaRPr lang="ru-RU" sz="3000" smtClean="0">
              <a:latin typeface="Calibri" pitchFamily="34" charset="0"/>
              <a:cs typeface="Arial" charset="0"/>
              <a:sym typeface="Calibri" pitchFamily="34" charset="0"/>
            </a:endParaRPr>
          </a:p>
          <a:p>
            <a:pPr indent="0" eaLnBrk="1" hangingPunct="1">
              <a:lnSpc>
                <a:spcPct val="115000"/>
              </a:lnSpc>
              <a:spcBef>
                <a:spcPct val="0"/>
              </a:spcBef>
              <a:spcAft>
                <a:spcPct val="0"/>
              </a:spcAft>
              <a:buClr>
                <a:srgbClr val="000000"/>
              </a:buClr>
              <a:buSzPts val="3000"/>
            </a:pPr>
            <a:r>
              <a:rPr lang="uk-UA" sz="3000" smtClean="0">
                <a:solidFill>
                  <a:srgbClr val="079ED9"/>
                </a:solidFill>
                <a:latin typeface="Calibri" pitchFamily="34" charset="0"/>
                <a:cs typeface="Arial" charset="0"/>
                <a:sym typeface="Calibri" pitchFamily="34" charset="0"/>
                <a:hlinkClick r:id="rId11"/>
              </a:rPr>
              <a:t>Укрпатент</a:t>
            </a:r>
            <a:endParaRPr lang="ru-RU" sz="3000" smtClean="0">
              <a:latin typeface="Calibri" pitchFamily="34" charset="0"/>
              <a:cs typeface="Arial" charset="0"/>
              <a:sym typeface="Calibri" pitchFamily="34" charset="0"/>
            </a:endParaRPr>
          </a:p>
          <a:p>
            <a:pPr indent="0" eaLnBrk="1" hangingPunct="1">
              <a:spcBef>
                <a:spcPts val="1200"/>
              </a:spcBef>
              <a:spcAft>
                <a:spcPct val="0"/>
              </a:spcAft>
              <a:buClr>
                <a:srgbClr val="000000"/>
              </a:buClr>
              <a:buFont typeface="Arial" charset="0"/>
              <a:buNone/>
            </a:pPr>
            <a:endParaRPr lang="ru-RU" sz="2800" smtClean="0">
              <a:latin typeface="Calibri" pitchFamily="34" charset="0"/>
              <a:cs typeface="Arial" charset="0"/>
              <a:sym typeface="Calibri" pitchFamily="34" charset="0"/>
            </a:endParaRPr>
          </a:p>
        </p:txBody>
      </p:sp>
      <p:sp>
        <p:nvSpPr>
          <p:cNvPr id="25603" name="Google Shape;168;p20"/>
          <p:cNvSpPr>
            <a:spLocks noGrp="1"/>
          </p:cNvSpPr>
          <p:nvPr>
            <p:ph type="sldNum" sz="quarter" idx="12"/>
          </p:nvPr>
        </p:nvSpPr>
        <p:spPr>
          <a:noFill/>
        </p:spPr>
        <p:txBody>
          <a:bodyPr/>
          <a:lstStyle/>
          <a:p>
            <a:fld id="{B25D4C16-9B3E-4797-881A-0CDDEA3A4844}" type="slidenum">
              <a:rPr lang="uk-UA" smtClean="0"/>
              <a:pPr/>
              <a:t>9</a:t>
            </a:fld>
            <a:endParaRPr lang="ru-RU"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ining_presentations_template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3563</Words>
  <Application>Microsoft Office PowerPoint</Application>
  <PresentationFormat>Произвольный</PresentationFormat>
  <Paragraphs>306</Paragraphs>
  <Slides>80</Slides>
  <Notes>80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80</vt:i4>
      </vt:variant>
    </vt:vector>
  </HeadingPairs>
  <TitlesOfParts>
    <vt:vector size="86" baseType="lpstr">
      <vt:lpstr>Arial</vt:lpstr>
      <vt:lpstr>Verdana</vt:lpstr>
      <vt:lpstr>Oswald</vt:lpstr>
      <vt:lpstr>Calibri</vt:lpstr>
      <vt:lpstr>Times New Roman</vt:lpstr>
      <vt:lpstr>Training_presentations_template (1)</vt:lpstr>
      <vt:lpstr>Декларування 2020. Останні нововведення</vt:lpstr>
      <vt:lpstr>Держслужбовець Тарас</vt:lpstr>
      <vt:lpstr>Презентация PowerPoint</vt:lpstr>
      <vt:lpstr>10 основних порад для заповнення щорічної декларації:</vt:lpstr>
      <vt:lpstr>Порада перша:</vt:lpstr>
      <vt:lpstr>Порада друга:</vt:lpstr>
      <vt:lpstr>Порада третя:</vt:lpstr>
      <vt:lpstr>Порада четверта:</vt:lpstr>
      <vt:lpstr>Порада п’ята:</vt:lpstr>
      <vt:lpstr>Порада шоста:</vt:lpstr>
      <vt:lpstr>Порада сьома:</vt:lpstr>
      <vt:lpstr>Порада восьма:</vt:lpstr>
      <vt:lpstr>Порада дев’ята:</vt:lpstr>
      <vt:lpstr>Порада десята:</vt:lpstr>
      <vt:lpstr>Презентация PowerPoint</vt:lpstr>
      <vt:lpstr>Презентация PowerPoint</vt:lpstr>
      <vt:lpstr>Презентация PowerPoint</vt:lpstr>
      <vt:lpstr>Суттєві зміни подають:</vt:lpstr>
      <vt:lpstr>Скасовано вимогу до суб’єктів декларування подавати декларацію у день звільнення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Тепер декларувати потрібно станом на 31.12.2019 року, або сукупно протягом не менше 183 днів протягом року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Можливо протягом року ви потрапляли в ДТП та у Вас були страхові виплати?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Планують ваші діти навчатись за кордоном?</vt:lpstr>
      <vt:lpstr>Презентация PowerPoint</vt:lpstr>
      <vt:lpstr>Відповідальність за неподання, несвоєчасне подання або подання завідомо недостовірних відомостей:</vt:lpstr>
      <vt:lpstr>КУпАП: стаття 172-6. Порушення вимог фінансового контролю</vt:lpstr>
      <vt:lpstr>Стаття 366-1. Декларування недостовірної інформації</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4</cp:revision>
  <dcterms:modified xsi:type="dcterms:W3CDTF">2020-03-11T09:49:44Z</dcterms:modified>
</cp:coreProperties>
</file>